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7.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60" d="100"/>
          <a:sy n="60"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4.xml.rels><?xml version="1.0" encoding="UTF-8" standalone="yes"?>
<Relationships xmlns="http://schemas.openxmlformats.org/package/2006/relationships"><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svg"/><Relationship Id="rId7" Type="http://schemas.openxmlformats.org/officeDocument/2006/relationships/image" Target="../media/image24.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svg"/><Relationship Id="rId12" Type="http://schemas.openxmlformats.org/officeDocument/2006/relationships/image" Target="../media/image13.svg"/><Relationship Id="rId11" Type="http://schemas.openxmlformats.org/officeDocument/2006/relationships/image" Target="../media/image12.png"/><Relationship Id="rId10" Type="http://schemas.openxmlformats.org/officeDocument/2006/relationships/image" Target="../media/image27.svg"/><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svg"/><Relationship Id="rId7" Type="http://schemas.openxmlformats.org/officeDocument/2006/relationships/image" Target="../media/image24.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svg"/><Relationship Id="rId12" Type="http://schemas.openxmlformats.org/officeDocument/2006/relationships/image" Target="../media/image13.svg"/><Relationship Id="rId11" Type="http://schemas.openxmlformats.org/officeDocument/2006/relationships/image" Target="../media/image12.png"/><Relationship Id="rId10" Type="http://schemas.openxmlformats.org/officeDocument/2006/relationships/image" Target="../media/image27.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847107B-9DFA-4EFA-B559-FCEF078654BE}"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151ABCEE-8ADD-484B-8772-E5BA3819F80C}">
      <dgm:prSet/>
      <dgm:spPr/>
      <dgm:t>
        <a:bodyPr/>
        <a:lstStyle/>
        <a:p>
          <a:r>
            <a:rPr lang="en-US"/>
            <a:t>Contact Information: Name, email, Phone Number, LinkedIn</a:t>
          </a:r>
        </a:p>
      </dgm:t>
    </dgm:pt>
    <dgm:pt modelId="{E2783E78-17DA-424C-ADFA-B05EB5F04171}" cxnId="{4A1B79E8-4381-4205-AA1A-85CA3411C5F1}" type="parTrans">
      <dgm:prSet/>
      <dgm:spPr/>
      <dgm:t>
        <a:bodyPr/>
        <a:lstStyle/>
        <a:p>
          <a:endParaRPr lang="en-US"/>
        </a:p>
      </dgm:t>
    </dgm:pt>
    <dgm:pt modelId="{9D17F457-5EE2-47E8-8BA6-F39A27D770BC}" cxnId="{4A1B79E8-4381-4205-AA1A-85CA3411C5F1}" type="sibTrans">
      <dgm:prSet/>
      <dgm:spPr/>
      <dgm:t>
        <a:bodyPr/>
        <a:lstStyle/>
        <a:p>
          <a:endParaRPr lang="en-US"/>
        </a:p>
      </dgm:t>
    </dgm:pt>
    <dgm:pt modelId="{31C8172D-0858-42F4-9D21-FEB82DFD69AA}">
      <dgm:prSet/>
      <dgm:spPr/>
      <dgm:t>
        <a:bodyPr/>
        <a:lstStyle/>
        <a:p>
          <a:r>
            <a:rPr lang="en-US"/>
            <a:t>Professional Summary: 1-2 Sentence highlighting skills and Career goals</a:t>
          </a:r>
        </a:p>
      </dgm:t>
    </dgm:pt>
    <dgm:pt modelId="{9832109C-2244-4E33-81B1-EE86E4943663}" cxnId="{7E3E299E-51DD-4778-89EB-A6CB7D7B5A36}" type="parTrans">
      <dgm:prSet/>
      <dgm:spPr/>
      <dgm:t>
        <a:bodyPr/>
        <a:lstStyle/>
        <a:p>
          <a:endParaRPr lang="en-US"/>
        </a:p>
      </dgm:t>
    </dgm:pt>
    <dgm:pt modelId="{12A826E2-DC61-4862-B157-2E92D8D20C44}" cxnId="{7E3E299E-51DD-4778-89EB-A6CB7D7B5A36}" type="sibTrans">
      <dgm:prSet/>
      <dgm:spPr/>
      <dgm:t>
        <a:bodyPr/>
        <a:lstStyle/>
        <a:p>
          <a:endParaRPr lang="en-US"/>
        </a:p>
      </dgm:t>
    </dgm:pt>
    <dgm:pt modelId="{8DCC5F86-9AB4-4062-B068-880E25C2C0CF}">
      <dgm:prSet/>
      <dgm:spPr/>
      <dgm:t>
        <a:bodyPr/>
        <a:lstStyle/>
        <a:p>
          <a:r>
            <a:rPr lang="en-US"/>
            <a:t>Education: Degree, Institution, year of graduation/Duration</a:t>
          </a:r>
        </a:p>
      </dgm:t>
    </dgm:pt>
    <dgm:pt modelId="{18105026-A9FE-46C9-AF5F-1E333EC89BE0}" cxnId="{91D3E010-E684-491F-99B8-9D0B762EA395}" type="parTrans">
      <dgm:prSet/>
      <dgm:spPr/>
      <dgm:t>
        <a:bodyPr/>
        <a:lstStyle/>
        <a:p>
          <a:endParaRPr lang="en-US"/>
        </a:p>
      </dgm:t>
    </dgm:pt>
    <dgm:pt modelId="{6BCF2BF4-4308-4A09-9B61-C852CB2907C7}" cxnId="{91D3E010-E684-491F-99B8-9D0B762EA395}" type="sibTrans">
      <dgm:prSet/>
      <dgm:spPr/>
      <dgm:t>
        <a:bodyPr/>
        <a:lstStyle/>
        <a:p>
          <a:endParaRPr lang="en-US"/>
        </a:p>
      </dgm:t>
    </dgm:pt>
    <dgm:pt modelId="{95CF3210-8285-4288-8CBA-19B8AF8089C5}">
      <dgm:prSet/>
      <dgm:spPr/>
      <dgm:t>
        <a:bodyPr/>
        <a:lstStyle/>
        <a:p>
          <a:r>
            <a:rPr lang="en-US"/>
            <a:t>Work Experience: Internship, Volunteering, Leadership roles</a:t>
          </a:r>
        </a:p>
      </dgm:t>
    </dgm:pt>
    <dgm:pt modelId="{E9335DCB-792E-4635-83DF-C4F87E01C125}" cxnId="{939F6DA8-9D4E-4F30-A0EE-6982F654E786}" type="parTrans">
      <dgm:prSet/>
      <dgm:spPr/>
      <dgm:t>
        <a:bodyPr/>
        <a:lstStyle/>
        <a:p>
          <a:endParaRPr lang="en-US"/>
        </a:p>
      </dgm:t>
    </dgm:pt>
    <dgm:pt modelId="{D7975F91-D584-42FD-8A56-F3F5A442FA37}" cxnId="{939F6DA8-9D4E-4F30-A0EE-6982F654E786}" type="sibTrans">
      <dgm:prSet/>
      <dgm:spPr/>
      <dgm:t>
        <a:bodyPr/>
        <a:lstStyle/>
        <a:p>
          <a:endParaRPr lang="en-US"/>
        </a:p>
      </dgm:t>
    </dgm:pt>
    <dgm:pt modelId="{DCE85947-75D8-4992-AF8C-34064E22492C}">
      <dgm:prSet/>
      <dgm:spPr/>
      <dgm:t>
        <a:bodyPr/>
        <a:lstStyle/>
        <a:p>
          <a:r>
            <a:rPr lang="en-US"/>
            <a:t>Skills and Certification</a:t>
          </a:r>
        </a:p>
      </dgm:t>
    </dgm:pt>
    <dgm:pt modelId="{7D71508A-0C22-4174-8025-8A0A519566C4}" cxnId="{3D90A8D6-DC1A-4678-82F1-5E3353504B87}" type="parTrans">
      <dgm:prSet/>
      <dgm:spPr/>
      <dgm:t>
        <a:bodyPr/>
        <a:lstStyle/>
        <a:p>
          <a:endParaRPr lang="en-US"/>
        </a:p>
      </dgm:t>
    </dgm:pt>
    <dgm:pt modelId="{9658D218-606E-47BF-8AC9-4B67FFD56E07}" cxnId="{3D90A8D6-DC1A-4678-82F1-5E3353504B87}" type="sibTrans">
      <dgm:prSet/>
      <dgm:spPr/>
      <dgm:t>
        <a:bodyPr/>
        <a:lstStyle/>
        <a:p>
          <a:endParaRPr lang="en-US"/>
        </a:p>
      </dgm:t>
    </dgm:pt>
    <dgm:pt modelId="{1C5E0908-29C2-4AB0-9546-914764F1BDAE}" type="pres">
      <dgm:prSet presAssocID="{0847107B-9DFA-4EFA-B559-FCEF078654BE}" presName="outerComposite" presStyleCnt="0">
        <dgm:presLayoutVars>
          <dgm:chMax val="5"/>
          <dgm:dir/>
          <dgm:resizeHandles val="exact"/>
        </dgm:presLayoutVars>
      </dgm:prSet>
      <dgm:spPr/>
    </dgm:pt>
    <dgm:pt modelId="{4AB8ED97-CB33-4703-A4CB-7118C1A7667E}" type="pres">
      <dgm:prSet presAssocID="{0847107B-9DFA-4EFA-B559-FCEF078654BE}" presName="dummyMaxCanvas" presStyleCnt="0">
        <dgm:presLayoutVars/>
      </dgm:prSet>
      <dgm:spPr/>
    </dgm:pt>
    <dgm:pt modelId="{3917963F-9515-463E-A2D9-F084F62EA8A4}" type="pres">
      <dgm:prSet presAssocID="{0847107B-9DFA-4EFA-B559-FCEF078654BE}" presName="FiveNodes_1" presStyleLbl="node1" presStyleIdx="0" presStyleCnt="5">
        <dgm:presLayoutVars>
          <dgm:bulletEnabled val="1"/>
        </dgm:presLayoutVars>
      </dgm:prSet>
      <dgm:spPr/>
    </dgm:pt>
    <dgm:pt modelId="{4EFB9B8A-978A-407E-AE92-E21DF8F254E3}" type="pres">
      <dgm:prSet presAssocID="{0847107B-9DFA-4EFA-B559-FCEF078654BE}" presName="FiveNodes_2" presStyleLbl="node1" presStyleIdx="1" presStyleCnt="5">
        <dgm:presLayoutVars>
          <dgm:bulletEnabled val="1"/>
        </dgm:presLayoutVars>
      </dgm:prSet>
      <dgm:spPr/>
    </dgm:pt>
    <dgm:pt modelId="{99480516-5DBE-4F85-B286-C1B1DE7C9DEA}" type="pres">
      <dgm:prSet presAssocID="{0847107B-9DFA-4EFA-B559-FCEF078654BE}" presName="FiveNodes_3" presStyleLbl="node1" presStyleIdx="2" presStyleCnt="5">
        <dgm:presLayoutVars>
          <dgm:bulletEnabled val="1"/>
        </dgm:presLayoutVars>
      </dgm:prSet>
      <dgm:spPr/>
    </dgm:pt>
    <dgm:pt modelId="{FFCEC2F8-E2E8-491F-9EA5-83269FD50909}" type="pres">
      <dgm:prSet presAssocID="{0847107B-9DFA-4EFA-B559-FCEF078654BE}" presName="FiveNodes_4" presStyleLbl="node1" presStyleIdx="3" presStyleCnt="5">
        <dgm:presLayoutVars>
          <dgm:bulletEnabled val="1"/>
        </dgm:presLayoutVars>
      </dgm:prSet>
      <dgm:spPr/>
    </dgm:pt>
    <dgm:pt modelId="{EE1ECF8B-48FF-413C-81B5-0F1F1C90A5BB}" type="pres">
      <dgm:prSet presAssocID="{0847107B-9DFA-4EFA-B559-FCEF078654BE}" presName="FiveNodes_5" presStyleLbl="node1" presStyleIdx="4" presStyleCnt="5">
        <dgm:presLayoutVars>
          <dgm:bulletEnabled val="1"/>
        </dgm:presLayoutVars>
      </dgm:prSet>
      <dgm:spPr/>
    </dgm:pt>
    <dgm:pt modelId="{54387BB6-5CDF-4BA1-835F-2197D1E82F48}" type="pres">
      <dgm:prSet presAssocID="{0847107B-9DFA-4EFA-B559-FCEF078654BE}" presName="FiveConn_1-2" presStyleLbl="fgAccFollowNode1" presStyleIdx="0" presStyleCnt="4">
        <dgm:presLayoutVars>
          <dgm:bulletEnabled val="1"/>
        </dgm:presLayoutVars>
      </dgm:prSet>
      <dgm:spPr/>
    </dgm:pt>
    <dgm:pt modelId="{EBCE06B0-B448-48B8-BA4C-906DD0D0D985}" type="pres">
      <dgm:prSet presAssocID="{0847107B-9DFA-4EFA-B559-FCEF078654BE}" presName="FiveConn_2-3" presStyleLbl="fgAccFollowNode1" presStyleIdx="1" presStyleCnt="4">
        <dgm:presLayoutVars>
          <dgm:bulletEnabled val="1"/>
        </dgm:presLayoutVars>
      </dgm:prSet>
      <dgm:spPr/>
    </dgm:pt>
    <dgm:pt modelId="{0ED86DF9-59AD-43E8-A0E8-54BA83004AC4}" type="pres">
      <dgm:prSet presAssocID="{0847107B-9DFA-4EFA-B559-FCEF078654BE}" presName="FiveConn_3-4" presStyleLbl="fgAccFollowNode1" presStyleIdx="2" presStyleCnt="4">
        <dgm:presLayoutVars>
          <dgm:bulletEnabled val="1"/>
        </dgm:presLayoutVars>
      </dgm:prSet>
      <dgm:spPr/>
    </dgm:pt>
    <dgm:pt modelId="{2A01AF06-BAC8-4672-9915-F3FBF34ED6AB}" type="pres">
      <dgm:prSet presAssocID="{0847107B-9DFA-4EFA-B559-FCEF078654BE}" presName="FiveConn_4-5" presStyleLbl="fgAccFollowNode1" presStyleIdx="3" presStyleCnt="4">
        <dgm:presLayoutVars>
          <dgm:bulletEnabled val="1"/>
        </dgm:presLayoutVars>
      </dgm:prSet>
      <dgm:spPr/>
    </dgm:pt>
    <dgm:pt modelId="{4A30B77A-44AA-4985-A65E-ACCC4BF59934}" type="pres">
      <dgm:prSet presAssocID="{0847107B-9DFA-4EFA-B559-FCEF078654BE}" presName="FiveNodes_1_text" presStyleLbl="node1" presStyleIdx="4" presStyleCnt="5">
        <dgm:presLayoutVars>
          <dgm:bulletEnabled val="1"/>
        </dgm:presLayoutVars>
      </dgm:prSet>
      <dgm:spPr/>
    </dgm:pt>
    <dgm:pt modelId="{83C52AD0-E07D-4D90-A0A0-31D424CF2BC5}" type="pres">
      <dgm:prSet presAssocID="{0847107B-9DFA-4EFA-B559-FCEF078654BE}" presName="FiveNodes_2_text" presStyleLbl="node1" presStyleIdx="4" presStyleCnt="5">
        <dgm:presLayoutVars>
          <dgm:bulletEnabled val="1"/>
        </dgm:presLayoutVars>
      </dgm:prSet>
      <dgm:spPr/>
    </dgm:pt>
    <dgm:pt modelId="{34741008-3F8C-4E43-A827-16DB41AC899A}" type="pres">
      <dgm:prSet presAssocID="{0847107B-9DFA-4EFA-B559-FCEF078654BE}" presName="FiveNodes_3_text" presStyleLbl="node1" presStyleIdx="4" presStyleCnt="5">
        <dgm:presLayoutVars>
          <dgm:bulletEnabled val="1"/>
        </dgm:presLayoutVars>
      </dgm:prSet>
      <dgm:spPr/>
    </dgm:pt>
    <dgm:pt modelId="{477ADACC-09C5-4789-A784-D8DE05BE1558}" type="pres">
      <dgm:prSet presAssocID="{0847107B-9DFA-4EFA-B559-FCEF078654BE}" presName="FiveNodes_4_text" presStyleLbl="node1" presStyleIdx="4" presStyleCnt="5">
        <dgm:presLayoutVars>
          <dgm:bulletEnabled val="1"/>
        </dgm:presLayoutVars>
      </dgm:prSet>
      <dgm:spPr/>
    </dgm:pt>
    <dgm:pt modelId="{184FED7B-D547-4853-8BB3-AE72B1DE687C}" type="pres">
      <dgm:prSet presAssocID="{0847107B-9DFA-4EFA-B559-FCEF078654BE}" presName="FiveNodes_5_text" presStyleLbl="node1" presStyleIdx="4" presStyleCnt="5">
        <dgm:presLayoutVars>
          <dgm:bulletEnabled val="1"/>
        </dgm:presLayoutVars>
      </dgm:prSet>
      <dgm:spPr/>
    </dgm:pt>
  </dgm:ptLst>
  <dgm:cxnLst>
    <dgm:cxn modelId="{91D3E010-E684-491F-99B8-9D0B762EA395}" srcId="{0847107B-9DFA-4EFA-B559-FCEF078654BE}" destId="{8DCC5F86-9AB4-4062-B068-880E25C2C0CF}" srcOrd="2" destOrd="0" parTransId="{18105026-A9FE-46C9-AF5F-1E333EC89BE0}" sibTransId="{6BCF2BF4-4308-4A09-9B61-C852CB2907C7}"/>
    <dgm:cxn modelId="{3F2E3614-9578-4695-ACE7-13144B37CA8B}" type="presOf" srcId="{31C8172D-0858-42F4-9D21-FEB82DFD69AA}" destId="{4EFB9B8A-978A-407E-AE92-E21DF8F254E3}" srcOrd="0" destOrd="0" presId="urn:microsoft.com/office/officeart/2005/8/layout/vProcess5"/>
    <dgm:cxn modelId="{06947914-862D-46B8-8E4A-BA5AA57C074E}" type="presOf" srcId="{9D17F457-5EE2-47E8-8BA6-F39A27D770BC}" destId="{54387BB6-5CDF-4BA1-835F-2197D1E82F48}" srcOrd="0" destOrd="0" presId="urn:microsoft.com/office/officeart/2005/8/layout/vProcess5"/>
    <dgm:cxn modelId="{B1C6FF2E-EA15-4E3D-83C7-0883492A30FD}" type="presOf" srcId="{95CF3210-8285-4288-8CBA-19B8AF8089C5}" destId="{477ADACC-09C5-4789-A784-D8DE05BE1558}" srcOrd="1" destOrd="0" presId="urn:microsoft.com/office/officeart/2005/8/layout/vProcess5"/>
    <dgm:cxn modelId="{8DC5FB4A-5283-47F1-9E27-C7D3995658DA}" type="presOf" srcId="{151ABCEE-8ADD-484B-8772-E5BA3819F80C}" destId="{3917963F-9515-463E-A2D9-F084F62EA8A4}" srcOrd="0" destOrd="0" presId="urn:microsoft.com/office/officeart/2005/8/layout/vProcess5"/>
    <dgm:cxn modelId="{F407EB6E-28F5-4537-84AA-0BB9BDF7EC9B}" type="presOf" srcId="{6BCF2BF4-4308-4A09-9B61-C852CB2907C7}" destId="{0ED86DF9-59AD-43E8-A0E8-54BA83004AC4}" srcOrd="0" destOrd="0" presId="urn:microsoft.com/office/officeart/2005/8/layout/vProcess5"/>
    <dgm:cxn modelId="{1ADEE253-DD3F-49D7-8A50-0F1269CF944C}" type="presOf" srcId="{D7975F91-D584-42FD-8A56-F3F5A442FA37}" destId="{2A01AF06-BAC8-4672-9915-F3FBF34ED6AB}" srcOrd="0" destOrd="0" presId="urn:microsoft.com/office/officeart/2005/8/layout/vProcess5"/>
    <dgm:cxn modelId="{4F80C154-17A5-4CCF-8CB0-E3A4320ADF77}" type="presOf" srcId="{8DCC5F86-9AB4-4062-B068-880E25C2C0CF}" destId="{99480516-5DBE-4F85-B286-C1B1DE7C9DEA}" srcOrd="0" destOrd="0" presId="urn:microsoft.com/office/officeart/2005/8/layout/vProcess5"/>
    <dgm:cxn modelId="{54D12E7C-8F53-4C75-A1BF-E3C387AA0396}" type="presOf" srcId="{95CF3210-8285-4288-8CBA-19B8AF8089C5}" destId="{FFCEC2F8-E2E8-491F-9EA5-83269FD50909}" srcOrd="0" destOrd="0" presId="urn:microsoft.com/office/officeart/2005/8/layout/vProcess5"/>
    <dgm:cxn modelId="{DF58D59C-443E-4394-B815-63CF95741CFB}" type="presOf" srcId="{12A826E2-DC61-4862-B157-2E92D8D20C44}" destId="{EBCE06B0-B448-48B8-BA4C-906DD0D0D985}" srcOrd="0" destOrd="0" presId="urn:microsoft.com/office/officeart/2005/8/layout/vProcess5"/>
    <dgm:cxn modelId="{7E3E299E-51DD-4778-89EB-A6CB7D7B5A36}" srcId="{0847107B-9DFA-4EFA-B559-FCEF078654BE}" destId="{31C8172D-0858-42F4-9D21-FEB82DFD69AA}" srcOrd="1" destOrd="0" parTransId="{9832109C-2244-4E33-81B1-EE86E4943663}" sibTransId="{12A826E2-DC61-4862-B157-2E92D8D20C44}"/>
    <dgm:cxn modelId="{939F6DA8-9D4E-4F30-A0EE-6982F654E786}" srcId="{0847107B-9DFA-4EFA-B559-FCEF078654BE}" destId="{95CF3210-8285-4288-8CBA-19B8AF8089C5}" srcOrd="3" destOrd="0" parTransId="{E9335DCB-792E-4635-83DF-C4F87E01C125}" sibTransId="{D7975F91-D584-42FD-8A56-F3F5A442FA37}"/>
    <dgm:cxn modelId="{9EEBE1B8-A39A-45FA-A515-F29C8340B3DF}" type="presOf" srcId="{DCE85947-75D8-4992-AF8C-34064E22492C}" destId="{184FED7B-D547-4853-8BB3-AE72B1DE687C}" srcOrd="1" destOrd="0" presId="urn:microsoft.com/office/officeart/2005/8/layout/vProcess5"/>
    <dgm:cxn modelId="{F39915BA-5273-4203-8F10-15FBEC8A3307}" type="presOf" srcId="{8DCC5F86-9AB4-4062-B068-880E25C2C0CF}" destId="{34741008-3F8C-4E43-A827-16DB41AC899A}" srcOrd="1" destOrd="0" presId="urn:microsoft.com/office/officeart/2005/8/layout/vProcess5"/>
    <dgm:cxn modelId="{25409FCC-38FA-4E03-8A04-833A2A5AEA95}" type="presOf" srcId="{31C8172D-0858-42F4-9D21-FEB82DFD69AA}" destId="{83C52AD0-E07D-4D90-A0A0-31D424CF2BC5}" srcOrd="1" destOrd="0" presId="urn:microsoft.com/office/officeart/2005/8/layout/vProcess5"/>
    <dgm:cxn modelId="{E674B7CE-D209-43CE-8CBD-7BE96FBF49FE}" type="presOf" srcId="{DCE85947-75D8-4992-AF8C-34064E22492C}" destId="{EE1ECF8B-48FF-413C-81B5-0F1F1C90A5BB}" srcOrd="0" destOrd="0" presId="urn:microsoft.com/office/officeart/2005/8/layout/vProcess5"/>
    <dgm:cxn modelId="{3D90A8D6-DC1A-4678-82F1-5E3353504B87}" srcId="{0847107B-9DFA-4EFA-B559-FCEF078654BE}" destId="{DCE85947-75D8-4992-AF8C-34064E22492C}" srcOrd="4" destOrd="0" parTransId="{7D71508A-0C22-4174-8025-8A0A519566C4}" sibTransId="{9658D218-606E-47BF-8AC9-4B67FFD56E07}"/>
    <dgm:cxn modelId="{183E4CE2-1982-48A3-BA17-E530B31F2C7E}" type="presOf" srcId="{0847107B-9DFA-4EFA-B559-FCEF078654BE}" destId="{1C5E0908-29C2-4AB0-9546-914764F1BDAE}" srcOrd="0" destOrd="0" presId="urn:microsoft.com/office/officeart/2005/8/layout/vProcess5"/>
    <dgm:cxn modelId="{4A1B79E8-4381-4205-AA1A-85CA3411C5F1}" srcId="{0847107B-9DFA-4EFA-B559-FCEF078654BE}" destId="{151ABCEE-8ADD-484B-8772-E5BA3819F80C}" srcOrd="0" destOrd="0" parTransId="{E2783E78-17DA-424C-ADFA-B05EB5F04171}" sibTransId="{9D17F457-5EE2-47E8-8BA6-F39A27D770BC}"/>
    <dgm:cxn modelId="{526498FB-33F5-489E-A4CC-6C259C376F4E}" type="presOf" srcId="{151ABCEE-8ADD-484B-8772-E5BA3819F80C}" destId="{4A30B77A-44AA-4985-A65E-ACCC4BF59934}" srcOrd="1" destOrd="0" presId="urn:microsoft.com/office/officeart/2005/8/layout/vProcess5"/>
    <dgm:cxn modelId="{0874E385-5936-4A33-B9E6-23B478780C02}" type="presParOf" srcId="{1C5E0908-29C2-4AB0-9546-914764F1BDAE}" destId="{4AB8ED97-CB33-4703-A4CB-7118C1A7667E}" srcOrd="0" destOrd="0" presId="urn:microsoft.com/office/officeart/2005/8/layout/vProcess5"/>
    <dgm:cxn modelId="{04BE1C2A-C417-44E0-92DF-478DE7CEA542}" type="presParOf" srcId="{1C5E0908-29C2-4AB0-9546-914764F1BDAE}" destId="{3917963F-9515-463E-A2D9-F084F62EA8A4}" srcOrd="1" destOrd="0" presId="urn:microsoft.com/office/officeart/2005/8/layout/vProcess5"/>
    <dgm:cxn modelId="{FE672739-A5A1-41E5-A7F0-ED7E274CB4C3}" type="presParOf" srcId="{1C5E0908-29C2-4AB0-9546-914764F1BDAE}" destId="{4EFB9B8A-978A-407E-AE92-E21DF8F254E3}" srcOrd="2" destOrd="0" presId="urn:microsoft.com/office/officeart/2005/8/layout/vProcess5"/>
    <dgm:cxn modelId="{A62429ED-4265-42E3-80D9-18F9687F5806}" type="presParOf" srcId="{1C5E0908-29C2-4AB0-9546-914764F1BDAE}" destId="{99480516-5DBE-4F85-B286-C1B1DE7C9DEA}" srcOrd="3" destOrd="0" presId="urn:microsoft.com/office/officeart/2005/8/layout/vProcess5"/>
    <dgm:cxn modelId="{57D5350B-B66A-46ED-87B9-25064E88E7D4}" type="presParOf" srcId="{1C5E0908-29C2-4AB0-9546-914764F1BDAE}" destId="{FFCEC2F8-E2E8-491F-9EA5-83269FD50909}" srcOrd="4" destOrd="0" presId="urn:microsoft.com/office/officeart/2005/8/layout/vProcess5"/>
    <dgm:cxn modelId="{E45FC96C-B763-4605-A699-05EF5B1C0066}" type="presParOf" srcId="{1C5E0908-29C2-4AB0-9546-914764F1BDAE}" destId="{EE1ECF8B-48FF-413C-81B5-0F1F1C90A5BB}" srcOrd="5" destOrd="0" presId="urn:microsoft.com/office/officeart/2005/8/layout/vProcess5"/>
    <dgm:cxn modelId="{FA947450-BB0F-4230-9E39-B634DC7C3DD3}" type="presParOf" srcId="{1C5E0908-29C2-4AB0-9546-914764F1BDAE}" destId="{54387BB6-5CDF-4BA1-835F-2197D1E82F48}" srcOrd="6" destOrd="0" presId="urn:microsoft.com/office/officeart/2005/8/layout/vProcess5"/>
    <dgm:cxn modelId="{E1489B34-00BB-48A8-82A0-76A1157B6E2E}" type="presParOf" srcId="{1C5E0908-29C2-4AB0-9546-914764F1BDAE}" destId="{EBCE06B0-B448-48B8-BA4C-906DD0D0D985}" srcOrd="7" destOrd="0" presId="urn:microsoft.com/office/officeart/2005/8/layout/vProcess5"/>
    <dgm:cxn modelId="{47534AB4-A08F-4FFC-8D35-A7E431763CDD}" type="presParOf" srcId="{1C5E0908-29C2-4AB0-9546-914764F1BDAE}" destId="{0ED86DF9-59AD-43E8-A0E8-54BA83004AC4}" srcOrd="8" destOrd="0" presId="urn:microsoft.com/office/officeart/2005/8/layout/vProcess5"/>
    <dgm:cxn modelId="{46FFCC6D-0B19-47DE-B2B9-64FB65FB9B45}" type="presParOf" srcId="{1C5E0908-29C2-4AB0-9546-914764F1BDAE}" destId="{2A01AF06-BAC8-4672-9915-F3FBF34ED6AB}" srcOrd="9" destOrd="0" presId="urn:microsoft.com/office/officeart/2005/8/layout/vProcess5"/>
    <dgm:cxn modelId="{48700E7C-A14D-4DBA-BA27-5E36D3A53821}" type="presParOf" srcId="{1C5E0908-29C2-4AB0-9546-914764F1BDAE}" destId="{4A30B77A-44AA-4985-A65E-ACCC4BF59934}" srcOrd="10" destOrd="0" presId="urn:microsoft.com/office/officeart/2005/8/layout/vProcess5"/>
    <dgm:cxn modelId="{72394619-C505-469F-808E-94BC935778EF}" type="presParOf" srcId="{1C5E0908-29C2-4AB0-9546-914764F1BDAE}" destId="{83C52AD0-E07D-4D90-A0A0-31D424CF2BC5}" srcOrd="11" destOrd="0" presId="urn:microsoft.com/office/officeart/2005/8/layout/vProcess5"/>
    <dgm:cxn modelId="{9B0A3113-78C8-4A2E-8B10-AB8DCCEE2830}" type="presParOf" srcId="{1C5E0908-29C2-4AB0-9546-914764F1BDAE}" destId="{34741008-3F8C-4E43-A827-16DB41AC899A}" srcOrd="12" destOrd="0" presId="urn:microsoft.com/office/officeart/2005/8/layout/vProcess5"/>
    <dgm:cxn modelId="{E947420E-5ED5-4502-9D16-9CFE00A18213}" type="presParOf" srcId="{1C5E0908-29C2-4AB0-9546-914764F1BDAE}" destId="{477ADACC-09C5-4789-A784-D8DE05BE1558}" srcOrd="13" destOrd="0" presId="urn:microsoft.com/office/officeart/2005/8/layout/vProcess5"/>
    <dgm:cxn modelId="{986F8763-B541-41C7-9B86-FE8D7B2D326C}" type="presParOf" srcId="{1C5E0908-29C2-4AB0-9546-914764F1BDAE}" destId="{184FED7B-D547-4853-8BB3-AE72B1DE687C}" srcOrd="14"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901E0-F986-4277-A4C2-B5E675399FFE}"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FD03875-C3A5-45F0-8DB4-AB36A2284664}">
      <dgm:prSet/>
      <dgm:spPr/>
      <dgm:t>
        <a:bodyPr/>
        <a:lstStyle/>
        <a:p>
          <a:r>
            <a:rPr lang="en-US"/>
            <a:t>Internship, Volunteering, Leadership roles.</a:t>
          </a:r>
        </a:p>
      </dgm:t>
    </dgm:pt>
    <dgm:pt modelId="{09D20002-32BD-4C2C-9DA4-12531E1A9A0D}" cxnId="{D4B62931-4464-4F21-AA74-80A6AE44B561}" type="parTrans">
      <dgm:prSet/>
      <dgm:spPr/>
      <dgm:t>
        <a:bodyPr/>
        <a:lstStyle/>
        <a:p>
          <a:endParaRPr lang="en-US"/>
        </a:p>
      </dgm:t>
    </dgm:pt>
    <dgm:pt modelId="{1FBCBD71-5EE6-4358-8C76-55139224EA13}" cxnId="{D4B62931-4464-4F21-AA74-80A6AE44B561}" type="sibTrans">
      <dgm:prSet/>
      <dgm:spPr/>
      <dgm:t>
        <a:bodyPr/>
        <a:lstStyle/>
        <a:p>
          <a:endParaRPr lang="en-US"/>
        </a:p>
      </dgm:t>
    </dgm:pt>
    <dgm:pt modelId="{394DFEF0-E361-44E4-A07C-AFA05AEC8783}">
      <dgm:prSet/>
      <dgm:spPr/>
      <dgm:t>
        <a:bodyPr/>
        <a:lstStyle/>
        <a:p>
          <a:r>
            <a:rPr lang="en-US"/>
            <a:t>Use bullet points to highlight achievements not just duties. </a:t>
          </a:r>
        </a:p>
      </dgm:t>
    </dgm:pt>
    <dgm:pt modelId="{1B13E281-192A-4122-82C2-9663428B6F32}" cxnId="{4B903FA2-2F5F-4F41-AAEC-8F5BA84C93B9}" type="parTrans">
      <dgm:prSet/>
      <dgm:spPr/>
      <dgm:t>
        <a:bodyPr/>
        <a:lstStyle/>
        <a:p>
          <a:endParaRPr lang="en-US"/>
        </a:p>
      </dgm:t>
    </dgm:pt>
    <dgm:pt modelId="{2175E82F-632A-49D0-8AB8-B1BB2BA85E74}" cxnId="{4B903FA2-2F5F-4F41-AAEC-8F5BA84C93B9}" type="sibTrans">
      <dgm:prSet/>
      <dgm:spPr/>
      <dgm:t>
        <a:bodyPr/>
        <a:lstStyle/>
        <a:p>
          <a:endParaRPr lang="en-US"/>
        </a:p>
      </dgm:t>
    </dgm:pt>
    <dgm:pt modelId="{B96F171C-0FAB-4D58-AF75-030C54719A38}">
      <dgm:prSet/>
      <dgm:spPr/>
      <dgm:t>
        <a:bodyPr/>
        <a:lstStyle/>
        <a:p>
          <a:r>
            <a:rPr lang="en-US" dirty="0"/>
            <a:t>Start each point with action verbs.</a:t>
          </a:r>
        </a:p>
      </dgm:t>
    </dgm:pt>
    <dgm:pt modelId="{B994A5F4-05F9-4910-B459-125A8AF0A0C2}" cxnId="{0905FF3C-9E95-4718-BEF5-7C3CC3245792}" type="parTrans">
      <dgm:prSet/>
      <dgm:spPr/>
      <dgm:t>
        <a:bodyPr/>
        <a:lstStyle/>
        <a:p>
          <a:endParaRPr lang="en-US"/>
        </a:p>
      </dgm:t>
    </dgm:pt>
    <dgm:pt modelId="{DEB76FF8-29DC-48E4-9E48-75ED71DAB96B}" cxnId="{0905FF3C-9E95-4718-BEF5-7C3CC3245792}" type="sibTrans">
      <dgm:prSet/>
      <dgm:spPr/>
      <dgm:t>
        <a:bodyPr/>
        <a:lstStyle/>
        <a:p>
          <a:endParaRPr lang="en-US"/>
        </a:p>
      </dgm:t>
    </dgm:pt>
    <dgm:pt modelId="{24D6B39E-A14C-4A26-9C8F-DDF3C0DC3B18}">
      <dgm:prSet/>
      <dgm:spPr/>
      <dgm:t>
        <a:bodyPr/>
        <a:lstStyle/>
        <a:p>
          <a:r>
            <a:rPr lang="en-US"/>
            <a:t>Example: Intern – ONE Campaign Nigeria (June – Aug 2023) </a:t>
          </a:r>
        </a:p>
      </dgm:t>
    </dgm:pt>
    <dgm:pt modelId="{E70649CB-5743-4C3C-BDF3-E89F7990E6FF}" cxnId="{267C21DF-79F1-45B6-81A3-E83D3AB44289}" type="parTrans">
      <dgm:prSet/>
      <dgm:spPr/>
      <dgm:t>
        <a:bodyPr/>
        <a:lstStyle/>
        <a:p>
          <a:endParaRPr lang="en-US"/>
        </a:p>
      </dgm:t>
    </dgm:pt>
    <dgm:pt modelId="{8729F278-0EA6-44FD-A147-461804A7358E}" cxnId="{267C21DF-79F1-45B6-81A3-E83D3AB44289}" type="sibTrans">
      <dgm:prSet/>
      <dgm:spPr/>
      <dgm:t>
        <a:bodyPr/>
        <a:lstStyle/>
        <a:p>
          <a:endParaRPr lang="en-US"/>
        </a:p>
      </dgm:t>
    </dgm:pt>
    <dgm:pt modelId="{7FB7BD56-9509-42CD-AAA5-C6A9199AD53C}">
      <dgm:prSet/>
      <dgm:spPr/>
      <dgm:t>
        <a:bodyPr/>
        <a:lstStyle/>
        <a:p>
          <a:r>
            <a:rPr lang="en-US"/>
            <a:t>Conducted research on youth participation in governance.</a:t>
          </a:r>
        </a:p>
      </dgm:t>
    </dgm:pt>
    <dgm:pt modelId="{ED79A755-760B-4C0B-8520-441E69E36E01}" cxnId="{AC109890-ACCF-41D5-BB40-355EF627F706}" type="parTrans">
      <dgm:prSet/>
      <dgm:spPr/>
      <dgm:t>
        <a:bodyPr/>
        <a:lstStyle/>
        <a:p>
          <a:endParaRPr lang="en-US"/>
        </a:p>
      </dgm:t>
    </dgm:pt>
    <dgm:pt modelId="{2D88F060-DE00-4DF2-92A4-F4236A5A0BD5}" cxnId="{AC109890-ACCF-41D5-BB40-355EF627F706}" type="sibTrans">
      <dgm:prSet/>
      <dgm:spPr/>
      <dgm:t>
        <a:bodyPr/>
        <a:lstStyle/>
        <a:p>
          <a:endParaRPr lang="en-US"/>
        </a:p>
      </dgm:t>
    </dgm:pt>
    <dgm:pt modelId="{49114356-3639-4DEE-A964-00602308A297}">
      <dgm:prSet/>
      <dgm:spPr/>
      <dgm:t>
        <a:bodyPr/>
        <a:lstStyle/>
        <a:p>
          <a:r>
            <a:rPr lang="en-US"/>
            <a:t>Assisted in organizing workshops with 70+ youth leaders.</a:t>
          </a:r>
        </a:p>
      </dgm:t>
    </dgm:pt>
    <dgm:pt modelId="{25B2F941-44FA-4FB9-A559-370C71A04BE8}" cxnId="{C0B525E1-7560-477E-AF58-1D01C46DC0AF}" type="parTrans">
      <dgm:prSet/>
      <dgm:spPr/>
      <dgm:t>
        <a:bodyPr/>
        <a:lstStyle/>
        <a:p>
          <a:endParaRPr lang="en-US"/>
        </a:p>
      </dgm:t>
    </dgm:pt>
    <dgm:pt modelId="{140D216E-434C-402A-BE6E-29E06794B14F}" cxnId="{C0B525E1-7560-477E-AF58-1D01C46DC0AF}" type="sibTrans">
      <dgm:prSet/>
      <dgm:spPr/>
      <dgm:t>
        <a:bodyPr/>
        <a:lstStyle/>
        <a:p>
          <a:endParaRPr lang="en-US"/>
        </a:p>
      </dgm:t>
    </dgm:pt>
    <dgm:pt modelId="{9EAF0508-AADD-432F-B67B-45BB106C6B76}" type="pres">
      <dgm:prSet presAssocID="{78A901E0-F986-4277-A4C2-B5E675399FFE}" presName="Name0" presStyleCnt="0">
        <dgm:presLayoutVars>
          <dgm:dir/>
          <dgm:resizeHandles val="exact"/>
        </dgm:presLayoutVars>
      </dgm:prSet>
      <dgm:spPr/>
    </dgm:pt>
    <dgm:pt modelId="{3A85F15B-9484-4516-827A-E50515EF66FF}" type="pres">
      <dgm:prSet presAssocID="{AFD03875-C3A5-45F0-8DB4-AB36A2284664}" presName="node" presStyleLbl="node1" presStyleIdx="0" presStyleCnt="6">
        <dgm:presLayoutVars>
          <dgm:bulletEnabled val="1"/>
        </dgm:presLayoutVars>
      </dgm:prSet>
      <dgm:spPr/>
    </dgm:pt>
    <dgm:pt modelId="{C619597F-5F1C-42AC-90B3-1156EDE72AA5}" type="pres">
      <dgm:prSet presAssocID="{1FBCBD71-5EE6-4358-8C76-55139224EA13}" presName="sibTrans" presStyleLbl="sibTrans1D1" presStyleIdx="0" presStyleCnt="5"/>
      <dgm:spPr/>
    </dgm:pt>
    <dgm:pt modelId="{D3FAF4DB-0731-49DF-86A4-F5A9ECC44B25}" type="pres">
      <dgm:prSet presAssocID="{1FBCBD71-5EE6-4358-8C76-55139224EA13}" presName="connectorText" presStyleLbl="sibTrans1D1" presStyleIdx="0" presStyleCnt="5"/>
      <dgm:spPr/>
    </dgm:pt>
    <dgm:pt modelId="{E8A73008-9A73-4766-A8B9-CCE9BAA5D3A3}" type="pres">
      <dgm:prSet presAssocID="{394DFEF0-E361-44E4-A07C-AFA05AEC8783}" presName="node" presStyleLbl="node1" presStyleIdx="1" presStyleCnt="6">
        <dgm:presLayoutVars>
          <dgm:bulletEnabled val="1"/>
        </dgm:presLayoutVars>
      </dgm:prSet>
      <dgm:spPr/>
    </dgm:pt>
    <dgm:pt modelId="{6E90ACE7-5DDA-4FB5-8939-D6F992AD3DF2}" type="pres">
      <dgm:prSet presAssocID="{2175E82F-632A-49D0-8AB8-B1BB2BA85E74}" presName="sibTrans" presStyleLbl="sibTrans1D1" presStyleIdx="1" presStyleCnt="5"/>
      <dgm:spPr/>
    </dgm:pt>
    <dgm:pt modelId="{95959ACB-AC89-4CAE-A1E4-BDB5295A7D92}" type="pres">
      <dgm:prSet presAssocID="{2175E82F-632A-49D0-8AB8-B1BB2BA85E74}" presName="connectorText" presStyleLbl="sibTrans1D1" presStyleIdx="1" presStyleCnt="5"/>
      <dgm:spPr/>
    </dgm:pt>
    <dgm:pt modelId="{99CC42F6-A91C-418B-80D4-81EDC69DD9D1}" type="pres">
      <dgm:prSet presAssocID="{B96F171C-0FAB-4D58-AF75-030C54719A38}" presName="node" presStyleLbl="node1" presStyleIdx="2" presStyleCnt="6">
        <dgm:presLayoutVars>
          <dgm:bulletEnabled val="1"/>
        </dgm:presLayoutVars>
      </dgm:prSet>
      <dgm:spPr/>
    </dgm:pt>
    <dgm:pt modelId="{93145527-FA39-433A-82DC-84EBC301EE9F}" type="pres">
      <dgm:prSet presAssocID="{DEB76FF8-29DC-48E4-9E48-75ED71DAB96B}" presName="sibTrans" presStyleLbl="sibTrans1D1" presStyleIdx="2" presStyleCnt="5"/>
      <dgm:spPr/>
    </dgm:pt>
    <dgm:pt modelId="{D4325C72-017A-4052-AF12-9C1D6D7B2C88}" type="pres">
      <dgm:prSet presAssocID="{DEB76FF8-29DC-48E4-9E48-75ED71DAB96B}" presName="connectorText" presStyleLbl="sibTrans1D1" presStyleIdx="2" presStyleCnt="5"/>
      <dgm:spPr/>
    </dgm:pt>
    <dgm:pt modelId="{04B26F5E-8F14-4F61-876F-43D905681401}" type="pres">
      <dgm:prSet presAssocID="{24D6B39E-A14C-4A26-9C8F-DDF3C0DC3B18}" presName="node" presStyleLbl="node1" presStyleIdx="3" presStyleCnt="6">
        <dgm:presLayoutVars>
          <dgm:bulletEnabled val="1"/>
        </dgm:presLayoutVars>
      </dgm:prSet>
      <dgm:spPr/>
    </dgm:pt>
    <dgm:pt modelId="{77523A24-F6F2-4FCF-9E07-AAE05C1D1833}" type="pres">
      <dgm:prSet presAssocID="{8729F278-0EA6-44FD-A147-461804A7358E}" presName="sibTrans" presStyleLbl="sibTrans1D1" presStyleIdx="3" presStyleCnt="5"/>
      <dgm:spPr/>
    </dgm:pt>
    <dgm:pt modelId="{F0490D35-09C6-4D24-B34A-0D8CC43E67F6}" type="pres">
      <dgm:prSet presAssocID="{8729F278-0EA6-44FD-A147-461804A7358E}" presName="connectorText" presStyleLbl="sibTrans1D1" presStyleIdx="3" presStyleCnt="5"/>
      <dgm:spPr/>
    </dgm:pt>
    <dgm:pt modelId="{8B687477-4020-474E-A046-EFCDAE6478FF}" type="pres">
      <dgm:prSet presAssocID="{7FB7BD56-9509-42CD-AAA5-C6A9199AD53C}" presName="node" presStyleLbl="node1" presStyleIdx="4" presStyleCnt="6">
        <dgm:presLayoutVars>
          <dgm:bulletEnabled val="1"/>
        </dgm:presLayoutVars>
      </dgm:prSet>
      <dgm:spPr/>
    </dgm:pt>
    <dgm:pt modelId="{0E16BFA0-3BF2-4D1A-9DE5-421712A977D5}" type="pres">
      <dgm:prSet presAssocID="{2D88F060-DE00-4DF2-92A4-F4236A5A0BD5}" presName="sibTrans" presStyleLbl="sibTrans1D1" presStyleIdx="4" presStyleCnt="5"/>
      <dgm:spPr/>
    </dgm:pt>
    <dgm:pt modelId="{6F97ECCB-83EC-4EB3-BD7F-EDA453D65E18}" type="pres">
      <dgm:prSet presAssocID="{2D88F060-DE00-4DF2-92A4-F4236A5A0BD5}" presName="connectorText" presStyleLbl="sibTrans1D1" presStyleIdx="4" presStyleCnt="5"/>
      <dgm:spPr/>
    </dgm:pt>
    <dgm:pt modelId="{0411A1DB-C540-485E-8635-3FDF59D28F05}" type="pres">
      <dgm:prSet presAssocID="{49114356-3639-4DEE-A964-00602308A297}" presName="node" presStyleLbl="node1" presStyleIdx="5" presStyleCnt="6">
        <dgm:presLayoutVars>
          <dgm:bulletEnabled val="1"/>
        </dgm:presLayoutVars>
      </dgm:prSet>
      <dgm:spPr/>
    </dgm:pt>
  </dgm:ptLst>
  <dgm:cxnLst>
    <dgm:cxn modelId="{4EA9130A-8011-4160-B6CC-BBBA1A51CA46}" type="presOf" srcId="{B96F171C-0FAB-4D58-AF75-030C54719A38}" destId="{99CC42F6-A91C-418B-80D4-81EDC69DD9D1}" srcOrd="0" destOrd="0" presId="urn:microsoft.com/office/officeart/2016/7/layout/RepeatingBendingProcessNew"/>
    <dgm:cxn modelId="{4E4CD814-9054-47BB-AF21-D37FAF5AB5D0}" type="presOf" srcId="{24D6B39E-A14C-4A26-9C8F-DDF3C0DC3B18}" destId="{04B26F5E-8F14-4F61-876F-43D905681401}" srcOrd="0" destOrd="0" presId="urn:microsoft.com/office/officeart/2016/7/layout/RepeatingBendingProcessNew"/>
    <dgm:cxn modelId="{3F17B218-DFF7-42F8-8072-4ECA322E3D5F}" type="presOf" srcId="{DEB76FF8-29DC-48E4-9E48-75ED71DAB96B}" destId="{93145527-FA39-433A-82DC-84EBC301EE9F}" srcOrd="0" destOrd="0" presId="urn:microsoft.com/office/officeart/2016/7/layout/RepeatingBendingProcessNew"/>
    <dgm:cxn modelId="{CD8BEF2F-43CE-4169-B6CC-CF4CA69580C8}" type="presOf" srcId="{394DFEF0-E361-44E4-A07C-AFA05AEC8783}" destId="{E8A73008-9A73-4766-A8B9-CCE9BAA5D3A3}" srcOrd="0" destOrd="0" presId="urn:microsoft.com/office/officeart/2016/7/layout/RepeatingBendingProcessNew"/>
    <dgm:cxn modelId="{D4B62931-4464-4F21-AA74-80A6AE44B561}" srcId="{78A901E0-F986-4277-A4C2-B5E675399FFE}" destId="{AFD03875-C3A5-45F0-8DB4-AB36A2284664}" srcOrd="0" destOrd="0" parTransId="{09D20002-32BD-4C2C-9DA4-12531E1A9A0D}" sibTransId="{1FBCBD71-5EE6-4358-8C76-55139224EA13}"/>
    <dgm:cxn modelId="{0905FF3C-9E95-4718-BEF5-7C3CC3245792}" srcId="{78A901E0-F986-4277-A4C2-B5E675399FFE}" destId="{B96F171C-0FAB-4D58-AF75-030C54719A38}" srcOrd="2" destOrd="0" parTransId="{B994A5F4-05F9-4910-B459-125A8AF0A0C2}" sibTransId="{DEB76FF8-29DC-48E4-9E48-75ED71DAB96B}"/>
    <dgm:cxn modelId="{11925243-15FF-4FE8-A3AE-84C4C0FE8F6D}" type="presOf" srcId="{7FB7BD56-9509-42CD-AAA5-C6A9199AD53C}" destId="{8B687477-4020-474E-A046-EFCDAE6478FF}" srcOrd="0" destOrd="0" presId="urn:microsoft.com/office/officeart/2016/7/layout/RepeatingBendingProcessNew"/>
    <dgm:cxn modelId="{AC9FFB47-06BE-4F8E-A6AF-E303774C0DAF}" type="presOf" srcId="{2D88F060-DE00-4DF2-92A4-F4236A5A0BD5}" destId="{0E16BFA0-3BF2-4D1A-9DE5-421712A977D5}" srcOrd="0" destOrd="0" presId="urn:microsoft.com/office/officeart/2016/7/layout/RepeatingBendingProcessNew"/>
    <dgm:cxn modelId="{3C08A349-1E0C-46C0-BFCC-84D85069E0A4}" type="presOf" srcId="{8729F278-0EA6-44FD-A147-461804A7358E}" destId="{77523A24-F6F2-4FCF-9E07-AAE05C1D1833}" srcOrd="0" destOrd="0" presId="urn:microsoft.com/office/officeart/2016/7/layout/RepeatingBendingProcessNew"/>
    <dgm:cxn modelId="{47FE364A-46BC-4D10-B0D7-D26260F6E5BB}" type="presOf" srcId="{2175E82F-632A-49D0-8AB8-B1BB2BA85E74}" destId="{6E90ACE7-5DDA-4FB5-8939-D6F992AD3DF2}" srcOrd="0" destOrd="0" presId="urn:microsoft.com/office/officeart/2016/7/layout/RepeatingBendingProcessNew"/>
    <dgm:cxn modelId="{3A74D250-F7EA-4C3B-ACD6-8182FF446B7A}" type="presOf" srcId="{49114356-3639-4DEE-A964-00602308A297}" destId="{0411A1DB-C540-485E-8635-3FDF59D28F05}" srcOrd="0" destOrd="0" presId="urn:microsoft.com/office/officeart/2016/7/layout/RepeatingBendingProcessNew"/>
    <dgm:cxn modelId="{DAE24383-CD9B-4D0E-8D76-57FAFE76DA0C}" type="presOf" srcId="{1FBCBD71-5EE6-4358-8C76-55139224EA13}" destId="{D3FAF4DB-0731-49DF-86A4-F5A9ECC44B25}" srcOrd="1" destOrd="0" presId="urn:microsoft.com/office/officeart/2016/7/layout/RepeatingBendingProcessNew"/>
    <dgm:cxn modelId="{AC109890-ACCF-41D5-BB40-355EF627F706}" srcId="{78A901E0-F986-4277-A4C2-B5E675399FFE}" destId="{7FB7BD56-9509-42CD-AAA5-C6A9199AD53C}" srcOrd="4" destOrd="0" parTransId="{ED79A755-760B-4C0B-8520-441E69E36E01}" sibTransId="{2D88F060-DE00-4DF2-92A4-F4236A5A0BD5}"/>
    <dgm:cxn modelId="{26EC9E9B-62FD-40FE-9A31-96E6DC49EC7F}" type="presOf" srcId="{2175E82F-632A-49D0-8AB8-B1BB2BA85E74}" destId="{95959ACB-AC89-4CAE-A1E4-BDB5295A7D92}" srcOrd="1" destOrd="0" presId="urn:microsoft.com/office/officeart/2016/7/layout/RepeatingBendingProcessNew"/>
    <dgm:cxn modelId="{4B903FA2-2F5F-4F41-AAEC-8F5BA84C93B9}" srcId="{78A901E0-F986-4277-A4C2-B5E675399FFE}" destId="{394DFEF0-E361-44E4-A07C-AFA05AEC8783}" srcOrd="1" destOrd="0" parTransId="{1B13E281-192A-4122-82C2-9663428B6F32}" sibTransId="{2175E82F-632A-49D0-8AB8-B1BB2BA85E74}"/>
    <dgm:cxn modelId="{0D8896D0-ACBE-4D37-9BAF-5BD2E502923C}" type="presOf" srcId="{78A901E0-F986-4277-A4C2-B5E675399FFE}" destId="{9EAF0508-AADD-432F-B67B-45BB106C6B76}" srcOrd="0" destOrd="0" presId="urn:microsoft.com/office/officeart/2016/7/layout/RepeatingBendingProcessNew"/>
    <dgm:cxn modelId="{3F3BC3D4-C3B7-4DB5-9A68-34ABBC8FA249}" type="presOf" srcId="{AFD03875-C3A5-45F0-8DB4-AB36A2284664}" destId="{3A85F15B-9484-4516-827A-E50515EF66FF}" srcOrd="0" destOrd="0" presId="urn:microsoft.com/office/officeart/2016/7/layout/RepeatingBendingProcessNew"/>
    <dgm:cxn modelId="{267C21DF-79F1-45B6-81A3-E83D3AB44289}" srcId="{78A901E0-F986-4277-A4C2-B5E675399FFE}" destId="{24D6B39E-A14C-4A26-9C8F-DDF3C0DC3B18}" srcOrd="3" destOrd="0" parTransId="{E70649CB-5743-4C3C-BDF3-E89F7990E6FF}" sibTransId="{8729F278-0EA6-44FD-A147-461804A7358E}"/>
    <dgm:cxn modelId="{C0B525E1-7560-477E-AF58-1D01C46DC0AF}" srcId="{78A901E0-F986-4277-A4C2-B5E675399FFE}" destId="{49114356-3639-4DEE-A964-00602308A297}" srcOrd="5" destOrd="0" parTransId="{25B2F941-44FA-4FB9-A559-370C71A04BE8}" sibTransId="{140D216E-434C-402A-BE6E-29E06794B14F}"/>
    <dgm:cxn modelId="{1596D2E3-76D7-4AA8-A39F-A9856BF7CB81}" type="presOf" srcId="{2D88F060-DE00-4DF2-92A4-F4236A5A0BD5}" destId="{6F97ECCB-83EC-4EB3-BD7F-EDA453D65E18}" srcOrd="1" destOrd="0" presId="urn:microsoft.com/office/officeart/2016/7/layout/RepeatingBendingProcessNew"/>
    <dgm:cxn modelId="{FD0380E8-4D70-463C-A4D5-67E5507A0FC6}" type="presOf" srcId="{8729F278-0EA6-44FD-A147-461804A7358E}" destId="{F0490D35-09C6-4D24-B34A-0D8CC43E67F6}" srcOrd="1" destOrd="0" presId="urn:microsoft.com/office/officeart/2016/7/layout/RepeatingBendingProcessNew"/>
    <dgm:cxn modelId="{387031F9-BFB2-4FD1-86BD-94156D4AAB26}" type="presOf" srcId="{1FBCBD71-5EE6-4358-8C76-55139224EA13}" destId="{C619597F-5F1C-42AC-90B3-1156EDE72AA5}" srcOrd="0" destOrd="0" presId="urn:microsoft.com/office/officeart/2016/7/layout/RepeatingBendingProcessNew"/>
    <dgm:cxn modelId="{1E5608FD-A7A9-4CE2-970E-C5FB5D325B4E}" type="presOf" srcId="{DEB76FF8-29DC-48E4-9E48-75ED71DAB96B}" destId="{D4325C72-017A-4052-AF12-9C1D6D7B2C88}" srcOrd="1" destOrd="0" presId="urn:microsoft.com/office/officeart/2016/7/layout/RepeatingBendingProcessNew"/>
    <dgm:cxn modelId="{AB1E8368-7DA1-480D-8F5A-1144393D2BE7}" type="presParOf" srcId="{9EAF0508-AADD-432F-B67B-45BB106C6B76}" destId="{3A85F15B-9484-4516-827A-E50515EF66FF}" srcOrd="0" destOrd="0" presId="urn:microsoft.com/office/officeart/2016/7/layout/RepeatingBendingProcessNew"/>
    <dgm:cxn modelId="{7CFE6FFD-32EF-45B4-82A5-0F1549966871}" type="presParOf" srcId="{9EAF0508-AADD-432F-B67B-45BB106C6B76}" destId="{C619597F-5F1C-42AC-90B3-1156EDE72AA5}" srcOrd="1" destOrd="0" presId="urn:microsoft.com/office/officeart/2016/7/layout/RepeatingBendingProcessNew"/>
    <dgm:cxn modelId="{59154FB7-C800-424B-8B75-BB06D4873536}" type="presParOf" srcId="{C619597F-5F1C-42AC-90B3-1156EDE72AA5}" destId="{D3FAF4DB-0731-49DF-86A4-F5A9ECC44B25}" srcOrd="0" destOrd="0" presId="urn:microsoft.com/office/officeart/2016/7/layout/RepeatingBendingProcessNew"/>
    <dgm:cxn modelId="{6E52C669-FC51-4B94-8571-A6D3944AEBB4}" type="presParOf" srcId="{9EAF0508-AADD-432F-B67B-45BB106C6B76}" destId="{E8A73008-9A73-4766-A8B9-CCE9BAA5D3A3}" srcOrd="2" destOrd="0" presId="urn:microsoft.com/office/officeart/2016/7/layout/RepeatingBendingProcessNew"/>
    <dgm:cxn modelId="{CC01B993-00D0-4626-B6EE-096FB31B5D6A}" type="presParOf" srcId="{9EAF0508-AADD-432F-B67B-45BB106C6B76}" destId="{6E90ACE7-5DDA-4FB5-8939-D6F992AD3DF2}" srcOrd="3" destOrd="0" presId="urn:microsoft.com/office/officeart/2016/7/layout/RepeatingBendingProcessNew"/>
    <dgm:cxn modelId="{22F9F66B-5B29-4957-B8A1-C47E3A083626}" type="presParOf" srcId="{6E90ACE7-5DDA-4FB5-8939-D6F992AD3DF2}" destId="{95959ACB-AC89-4CAE-A1E4-BDB5295A7D92}" srcOrd="0" destOrd="0" presId="urn:microsoft.com/office/officeart/2016/7/layout/RepeatingBendingProcessNew"/>
    <dgm:cxn modelId="{20336C9B-1E80-4C92-9542-CE542244FC23}" type="presParOf" srcId="{9EAF0508-AADD-432F-B67B-45BB106C6B76}" destId="{99CC42F6-A91C-418B-80D4-81EDC69DD9D1}" srcOrd="4" destOrd="0" presId="urn:microsoft.com/office/officeart/2016/7/layout/RepeatingBendingProcessNew"/>
    <dgm:cxn modelId="{D120E763-C74D-485A-A66B-D171EE773A83}" type="presParOf" srcId="{9EAF0508-AADD-432F-B67B-45BB106C6B76}" destId="{93145527-FA39-433A-82DC-84EBC301EE9F}" srcOrd="5" destOrd="0" presId="urn:microsoft.com/office/officeart/2016/7/layout/RepeatingBendingProcessNew"/>
    <dgm:cxn modelId="{8F2F192C-FDF3-4AE9-B1CE-962DA0438799}" type="presParOf" srcId="{93145527-FA39-433A-82DC-84EBC301EE9F}" destId="{D4325C72-017A-4052-AF12-9C1D6D7B2C88}" srcOrd="0" destOrd="0" presId="urn:microsoft.com/office/officeart/2016/7/layout/RepeatingBendingProcessNew"/>
    <dgm:cxn modelId="{5CFCB325-60AD-45A4-BD99-FF13C25576D9}" type="presParOf" srcId="{9EAF0508-AADD-432F-B67B-45BB106C6B76}" destId="{04B26F5E-8F14-4F61-876F-43D905681401}" srcOrd="6" destOrd="0" presId="urn:microsoft.com/office/officeart/2016/7/layout/RepeatingBendingProcessNew"/>
    <dgm:cxn modelId="{556F2636-9473-4BCF-A6CC-F499B2FA6185}" type="presParOf" srcId="{9EAF0508-AADD-432F-B67B-45BB106C6B76}" destId="{77523A24-F6F2-4FCF-9E07-AAE05C1D1833}" srcOrd="7" destOrd="0" presId="urn:microsoft.com/office/officeart/2016/7/layout/RepeatingBendingProcessNew"/>
    <dgm:cxn modelId="{CEEDAB87-189F-4330-BC13-D7CDF7B175A8}" type="presParOf" srcId="{77523A24-F6F2-4FCF-9E07-AAE05C1D1833}" destId="{F0490D35-09C6-4D24-B34A-0D8CC43E67F6}" srcOrd="0" destOrd="0" presId="urn:microsoft.com/office/officeart/2016/7/layout/RepeatingBendingProcessNew"/>
    <dgm:cxn modelId="{CCCCA7E2-62AF-4BA0-B729-4353BDB95A94}" type="presParOf" srcId="{9EAF0508-AADD-432F-B67B-45BB106C6B76}" destId="{8B687477-4020-474E-A046-EFCDAE6478FF}" srcOrd="8" destOrd="0" presId="urn:microsoft.com/office/officeart/2016/7/layout/RepeatingBendingProcessNew"/>
    <dgm:cxn modelId="{8BD1B286-48BA-45D3-8385-2F7F8DCE66D2}" type="presParOf" srcId="{9EAF0508-AADD-432F-B67B-45BB106C6B76}" destId="{0E16BFA0-3BF2-4D1A-9DE5-421712A977D5}" srcOrd="9" destOrd="0" presId="urn:microsoft.com/office/officeart/2016/7/layout/RepeatingBendingProcessNew"/>
    <dgm:cxn modelId="{AFDDD194-3A30-43F6-A82A-4EED80AEE71B}" type="presParOf" srcId="{0E16BFA0-3BF2-4D1A-9DE5-421712A977D5}" destId="{6F97ECCB-83EC-4EB3-BD7F-EDA453D65E18}" srcOrd="0" destOrd="0" presId="urn:microsoft.com/office/officeart/2016/7/layout/RepeatingBendingProcessNew"/>
    <dgm:cxn modelId="{BCD1EDBA-4E81-4287-91C0-D8CC9120352D}" type="presParOf" srcId="{9EAF0508-AADD-432F-B67B-45BB106C6B76}" destId="{0411A1DB-C540-485E-8635-3FDF59D28F05}" srcOrd="10" destOrd="0" presId="urn:microsoft.com/office/officeart/2016/7/layout/RepeatingBendingProcessNew"/>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77D87C-583A-4F0A-BB93-A724FDEFF523}"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7812BEBB-9D40-457A-8E40-B49BA62716A9}">
      <dgm:prSet/>
      <dgm:spPr/>
      <dgm:t>
        <a:bodyPr/>
        <a:lstStyle/>
        <a:p>
          <a:r>
            <a:rPr lang="en-US"/>
            <a:t>Use</a:t>
          </a:r>
        </a:p>
      </dgm:t>
    </dgm:pt>
    <dgm:pt modelId="{5865E4E9-93A6-4114-AF06-77ABE3ED5755}" cxnId="{394F7004-6CA2-4C4B-A532-963BABC96784}" type="parTrans">
      <dgm:prSet/>
      <dgm:spPr/>
      <dgm:t>
        <a:bodyPr/>
        <a:lstStyle/>
        <a:p>
          <a:endParaRPr lang="en-US"/>
        </a:p>
      </dgm:t>
    </dgm:pt>
    <dgm:pt modelId="{67D89364-AD6D-431A-98AE-184EEC99B166}" cxnId="{394F7004-6CA2-4C4B-A532-963BABC96784}" type="sibTrans">
      <dgm:prSet/>
      <dgm:spPr/>
      <dgm:t>
        <a:bodyPr/>
        <a:lstStyle/>
        <a:p>
          <a:endParaRPr lang="en-US"/>
        </a:p>
      </dgm:t>
    </dgm:pt>
    <dgm:pt modelId="{9F93EE8C-DF4A-4DBE-9FCC-7CE2C3D3F406}">
      <dgm:prSet/>
      <dgm:spPr/>
      <dgm:t>
        <a:bodyPr/>
        <a:lstStyle/>
        <a:p>
          <a:r>
            <a:rPr lang="en-US" dirty="0"/>
            <a:t>Use a professional font.</a:t>
          </a:r>
        </a:p>
      </dgm:t>
    </dgm:pt>
    <dgm:pt modelId="{43E9B737-8FE8-4349-9A07-740BB0568014}" cxnId="{3F39DF82-3652-4858-8204-5F114CA3B138}" type="parTrans">
      <dgm:prSet/>
      <dgm:spPr/>
      <dgm:t>
        <a:bodyPr/>
        <a:lstStyle/>
        <a:p>
          <a:endParaRPr lang="en-US"/>
        </a:p>
      </dgm:t>
    </dgm:pt>
    <dgm:pt modelId="{F76F2279-A73A-4B8E-BEBE-1E3421B2AD81}" cxnId="{3F39DF82-3652-4858-8204-5F114CA3B138}" type="sibTrans">
      <dgm:prSet/>
      <dgm:spPr/>
      <dgm:t>
        <a:bodyPr/>
        <a:lstStyle/>
        <a:p>
          <a:endParaRPr lang="en-US"/>
        </a:p>
      </dgm:t>
    </dgm:pt>
    <dgm:pt modelId="{4709DB85-EA3B-4014-968A-4CFC739490BA}">
      <dgm:prSet/>
      <dgm:spPr/>
      <dgm:t>
        <a:bodyPr/>
        <a:lstStyle/>
        <a:p>
          <a:r>
            <a:rPr lang="en-US"/>
            <a:t>Keep</a:t>
          </a:r>
        </a:p>
      </dgm:t>
    </dgm:pt>
    <dgm:pt modelId="{36D26B96-2C76-4005-B769-3C8E1DB1ED5B}" cxnId="{4748EDD0-6087-41E2-BD76-C0F395277E7B}" type="parTrans">
      <dgm:prSet/>
      <dgm:spPr/>
      <dgm:t>
        <a:bodyPr/>
        <a:lstStyle/>
        <a:p>
          <a:endParaRPr lang="en-US"/>
        </a:p>
      </dgm:t>
    </dgm:pt>
    <dgm:pt modelId="{EC5AD7F6-7EB1-46D8-98C3-C8F3A454C0DA}" cxnId="{4748EDD0-6087-41E2-BD76-C0F395277E7B}" type="sibTrans">
      <dgm:prSet/>
      <dgm:spPr/>
      <dgm:t>
        <a:bodyPr/>
        <a:lstStyle/>
        <a:p>
          <a:endParaRPr lang="en-US"/>
        </a:p>
      </dgm:t>
    </dgm:pt>
    <dgm:pt modelId="{517EAC80-3BCF-4249-AF31-0A9FEEDE1ED7}">
      <dgm:prSet/>
      <dgm:spPr/>
      <dgm:t>
        <a:bodyPr/>
        <a:lstStyle/>
        <a:p>
          <a:r>
            <a:rPr lang="en-US" dirty="0"/>
            <a:t>Keep formatting consistent.</a:t>
          </a:r>
        </a:p>
      </dgm:t>
    </dgm:pt>
    <dgm:pt modelId="{16E31FF9-CBAD-4DF6-AD66-0035EBBB593F}" cxnId="{D61F1DF1-E7E3-4AF6-A856-1C52A05AD270}" type="parTrans">
      <dgm:prSet/>
      <dgm:spPr/>
      <dgm:t>
        <a:bodyPr/>
        <a:lstStyle/>
        <a:p>
          <a:endParaRPr lang="en-US"/>
        </a:p>
      </dgm:t>
    </dgm:pt>
    <dgm:pt modelId="{DB304FF8-2A26-48FA-9CC3-839B29F52989}" cxnId="{D61F1DF1-E7E3-4AF6-A856-1C52A05AD270}" type="sibTrans">
      <dgm:prSet/>
      <dgm:spPr/>
      <dgm:t>
        <a:bodyPr/>
        <a:lstStyle/>
        <a:p>
          <a:endParaRPr lang="en-US"/>
        </a:p>
      </dgm:t>
    </dgm:pt>
    <dgm:pt modelId="{139B82BA-AE82-4D75-99E8-F122A84C745A}">
      <dgm:prSet/>
      <dgm:spPr/>
      <dgm:t>
        <a:bodyPr/>
        <a:lstStyle/>
        <a:p>
          <a:r>
            <a:rPr lang="en-US"/>
            <a:t>Proofread</a:t>
          </a:r>
        </a:p>
      </dgm:t>
    </dgm:pt>
    <dgm:pt modelId="{B922C903-2BC4-49B8-AD95-273820FC59ED}" cxnId="{3569CE67-BEC2-45B1-B52D-C24DC5C85075}" type="parTrans">
      <dgm:prSet/>
      <dgm:spPr/>
      <dgm:t>
        <a:bodyPr/>
        <a:lstStyle/>
        <a:p>
          <a:endParaRPr lang="en-US"/>
        </a:p>
      </dgm:t>
    </dgm:pt>
    <dgm:pt modelId="{86EFD3A3-3E1E-4222-B27B-0101C9641703}" cxnId="{3569CE67-BEC2-45B1-B52D-C24DC5C85075}" type="sibTrans">
      <dgm:prSet/>
      <dgm:spPr/>
      <dgm:t>
        <a:bodyPr/>
        <a:lstStyle/>
        <a:p>
          <a:endParaRPr lang="en-US"/>
        </a:p>
      </dgm:t>
    </dgm:pt>
    <dgm:pt modelId="{F2E5D515-4E21-4CA4-ABB1-9951636CFE90}">
      <dgm:prSet/>
      <dgm:spPr/>
      <dgm:t>
        <a:bodyPr/>
        <a:lstStyle/>
        <a:p>
          <a:r>
            <a:rPr lang="en-US"/>
            <a:t>Proofread for typos and grammatical errors.</a:t>
          </a:r>
        </a:p>
      </dgm:t>
    </dgm:pt>
    <dgm:pt modelId="{AE2105DE-42EC-4A9B-A788-BC057BEB538E}" cxnId="{07A4700F-1F32-44A8-86A9-0589B92DD4DA}" type="parTrans">
      <dgm:prSet/>
      <dgm:spPr/>
      <dgm:t>
        <a:bodyPr/>
        <a:lstStyle/>
        <a:p>
          <a:endParaRPr lang="en-US"/>
        </a:p>
      </dgm:t>
    </dgm:pt>
    <dgm:pt modelId="{BE7527E1-A5E2-43C9-B0D5-7DF1C94B6C52}" cxnId="{07A4700F-1F32-44A8-86A9-0589B92DD4DA}" type="sibTrans">
      <dgm:prSet/>
      <dgm:spPr/>
      <dgm:t>
        <a:bodyPr/>
        <a:lstStyle/>
        <a:p>
          <a:endParaRPr lang="en-US"/>
        </a:p>
      </dgm:t>
    </dgm:pt>
    <dgm:pt modelId="{7F0F5C3A-54EA-4A59-BF85-36B758F33E00}">
      <dgm:prSet/>
      <dgm:spPr/>
      <dgm:t>
        <a:bodyPr/>
        <a:lstStyle/>
        <a:p>
          <a:r>
            <a:rPr lang="en-US"/>
            <a:t>Save</a:t>
          </a:r>
        </a:p>
      </dgm:t>
    </dgm:pt>
    <dgm:pt modelId="{23D30917-8C59-407F-8A4D-0E2E8DD7BDB0}" cxnId="{2219C6EC-996C-4542-8A4E-AFFB2403806D}" type="parTrans">
      <dgm:prSet/>
      <dgm:spPr/>
      <dgm:t>
        <a:bodyPr/>
        <a:lstStyle/>
        <a:p>
          <a:endParaRPr lang="en-US"/>
        </a:p>
      </dgm:t>
    </dgm:pt>
    <dgm:pt modelId="{B1625BCB-5842-4138-A181-7D04CEE855A5}" cxnId="{2219C6EC-996C-4542-8A4E-AFFB2403806D}" type="sibTrans">
      <dgm:prSet/>
      <dgm:spPr/>
      <dgm:t>
        <a:bodyPr/>
        <a:lstStyle/>
        <a:p>
          <a:endParaRPr lang="en-US"/>
        </a:p>
      </dgm:t>
    </dgm:pt>
    <dgm:pt modelId="{E2A1502A-06ED-4B52-AA7E-F2B8B20CF32F}">
      <dgm:prSet/>
      <dgm:spPr/>
      <dgm:t>
        <a:bodyPr/>
        <a:lstStyle/>
        <a:p>
          <a:r>
            <a:rPr lang="en-US"/>
            <a:t>Save as PDF before submitting,</a:t>
          </a:r>
        </a:p>
      </dgm:t>
    </dgm:pt>
    <dgm:pt modelId="{28931E38-5C29-473E-90ED-943F385F4D47}" cxnId="{85808842-506F-4CCF-A6E9-F0B0154FF21D}" type="parTrans">
      <dgm:prSet/>
      <dgm:spPr/>
      <dgm:t>
        <a:bodyPr/>
        <a:lstStyle/>
        <a:p>
          <a:endParaRPr lang="en-US"/>
        </a:p>
      </dgm:t>
    </dgm:pt>
    <dgm:pt modelId="{389631C8-1CF3-43DC-B037-6C81589E7C72}" cxnId="{85808842-506F-4CCF-A6E9-F0B0154FF21D}" type="sibTrans">
      <dgm:prSet/>
      <dgm:spPr/>
      <dgm:t>
        <a:bodyPr/>
        <a:lstStyle/>
        <a:p>
          <a:endParaRPr lang="en-US"/>
        </a:p>
      </dgm:t>
    </dgm:pt>
    <dgm:pt modelId="{6AC8AE7B-9CC6-40B5-99E1-BD052FDA755F}" type="pres">
      <dgm:prSet presAssocID="{AB77D87C-583A-4F0A-BB93-A724FDEFF523}" presName="Name0" presStyleCnt="0">
        <dgm:presLayoutVars>
          <dgm:dir/>
          <dgm:animLvl val="lvl"/>
          <dgm:resizeHandles val="exact"/>
        </dgm:presLayoutVars>
      </dgm:prSet>
      <dgm:spPr/>
    </dgm:pt>
    <dgm:pt modelId="{70C59442-65D5-4B12-A0CC-F41508F22988}" type="pres">
      <dgm:prSet presAssocID="{7812BEBB-9D40-457A-8E40-B49BA62716A9}" presName="linNode" presStyleCnt="0"/>
      <dgm:spPr/>
    </dgm:pt>
    <dgm:pt modelId="{121476FA-025F-4A1A-A584-30B3BFD15C14}" type="pres">
      <dgm:prSet presAssocID="{7812BEBB-9D40-457A-8E40-B49BA62716A9}" presName="parentText" presStyleLbl="solidFgAcc1" presStyleIdx="0" presStyleCnt="4">
        <dgm:presLayoutVars>
          <dgm:chMax val="1"/>
          <dgm:bulletEnabled/>
        </dgm:presLayoutVars>
      </dgm:prSet>
      <dgm:spPr/>
    </dgm:pt>
    <dgm:pt modelId="{A742ED6E-F8FC-4733-9E89-DD5C8D0E5FC3}" type="pres">
      <dgm:prSet presAssocID="{7812BEBB-9D40-457A-8E40-B49BA62716A9}" presName="descendantText" presStyleLbl="alignNode1" presStyleIdx="0" presStyleCnt="4">
        <dgm:presLayoutVars>
          <dgm:bulletEnabled/>
        </dgm:presLayoutVars>
      </dgm:prSet>
      <dgm:spPr/>
    </dgm:pt>
    <dgm:pt modelId="{DA97B2E6-7046-4EA4-A010-63C934A59FA8}" type="pres">
      <dgm:prSet presAssocID="{67D89364-AD6D-431A-98AE-184EEC99B166}" presName="sp" presStyleCnt="0"/>
      <dgm:spPr/>
    </dgm:pt>
    <dgm:pt modelId="{D07E3417-E228-4212-8C77-036F3BFA15AB}" type="pres">
      <dgm:prSet presAssocID="{4709DB85-EA3B-4014-968A-4CFC739490BA}" presName="linNode" presStyleCnt="0"/>
      <dgm:spPr/>
    </dgm:pt>
    <dgm:pt modelId="{351F70EC-1B0E-4826-A513-15444C39827F}" type="pres">
      <dgm:prSet presAssocID="{4709DB85-EA3B-4014-968A-4CFC739490BA}" presName="parentText" presStyleLbl="solidFgAcc1" presStyleIdx="1" presStyleCnt="4">
        <dgm:presLayoutVars>
          <dgm:chMax val="1"/>
          <dgm:bulletEnabled/>
        </dgm:presLayoutVars>
      </dgm:prSet>
      <dgm:spPr/>
    </dgm:pt>
    <dgm:pt modelId="{079EEE04-F95E-4BF5-BDD3-19AA7B7EBBCA}" type="pres">
      <dgm:prSet presAssocID="{4709DB85-EA3B-4014-968A-4CFC739490BA}" presName="descendantText" presStyleLbl="alignNode1" presStyleIdx="1" presStyleCnt="4">
        <dgm:presLayoutVars>
          <dgm:bulletEnabled/>
        </dgm:presLayoutVars>
      </dgm:prSet>
      <dgm:spPr/>
    </dgm:pt>
    <dgm:pt modelId="{C7C10592-0FCD-4102-9B1E-90DF11E32403}" type="pres">
      <dgm:prSet presAssocID="{EC5AD7F6-7EB1-46D8-98C3-C8F3A454C0DA}" presName="sp" presStyleCnt="0"/>
      <dgm:spPr/>
    </dgm:pt>
    <dgm:pt modelId="{B4945AC4-8169-4CB4-95DF-CE4524A526AE}" type="pres">
      <dgm:prSet presAssocID="{139B82BA-AE82-4D75-99E8-F122A84C745A}" presName="linNode" presStyleCnt="0"/>
      <dgm:spPr/>
    </dgm:pt>
    <dgm:pt modelId="{65C96565-598C-42A4-9FD1-6263FF209E16}" type="pres">
      <dgm:prSet presAssocID="{139B82BA-AE82-4D75-99E8-F122A84C745A}" presName="parentText" presStyleLbl="solidFgAcc1" presStyleIdx="2" presStyleCnt="4">
        <dgm:presLayoutVars>
          <dgm:chMax val="1"/>
          <dgm:bulletEnabled/>
        </dgm:presLayoutVars>
      </dgm:prSet>
      <dgm:spPr/>
    </dgm:pt>
    <dgm:pt modelId="{9E47170D-0F28-4805-B727-507E890EFCC5}" type="pres">
      <dgm:prSet presAssocID="{139B82BA-AE82-4D75-99E8-F122A84C745A}" presName="descendantText" presStyleLbl="alignNode1" presStyleIdx="2" presStyleCnt="4">
        <dgm:presLayoutVars>
          <dgm:bulletEnabled/>
        </dgm:presLayoutVars>
      </dgm:prSet>
      <dgm:spPr/>
    </dgm:pt>
    <dgm:pt modelId="{57775F76-CA09-43EA-AA36-E591F538D346}" type="pres">
      <dgm:prSet presAssocID="{86EFD3A3-3E1E-4222-B27B-0101C9641703}" presName="sp" presStyleCnt="0"/>
      <dgm:spPr/>
    </dgm:pt>
    <dgm:pt modelId="{9FBCE47B-FEDE-457C-88F9-E9EAE028C2F2}" type="pres">
      <dgm:prSet presAssocID="{7F0F5C3A-54EA-4A59-BF85-36B758F33E00}" presName="linNode" presStyleCnt="0"/>
      <dgm:spPr/>
    </dgm:pt>
    <dgm:pt modelId="{3574196C-CCB4-4A0E-9824-C394A6C9A966}" type="pres">
      <dgm:prSet presAssocID="{7F0F5C3A-54EA-4A59-BF85-36B758F33E00}" presName="parentText" presStyleLbl="solidFgAcc1" presStyleIdx="3" presStyleCnt="4">
        <dgm:presLayoutVars>
          <dgm:chMax val="1"/>
          <dgm:bulletEnabled/>
        </dgm:presLayoutVars>
      </dgm:prSet>
      <dgm:spPr/>
    </dgm:pt>
    <dgm:pt modelId="{3E3C58B7-2685-4E05-8007-6C2F4A4DEA8E}" type="pres">
      <dgm:prSet presAssocID="{7F0F5C3A-54EA-4A59-BF85-36B758F33E00}" presName="descendantText" presStyleLbl="alignNode1" presStyleIdx="3" presStyleCnt="4">
        <dgm:presLayoutVars>
          <dgm:bulletEnabled/>
        </dgm:presLayoutVars>
      </dgm:prSet>
      <dgm:spPr/>
    </dgm:pt>
  </dgm:ptLst>
  <dgm:cxnLst>
    <dgm:cxn modelId="{394F7004-6CA2-4C4B-A532-963BABC96784}" srcId="{AB77D87C-583A-4F0A-BB93-A724FDEFF523}" destId="{7812BEBB-9D40-457A-8E40-B49BA62716A9}" srcOrd="0" destOrd="0" parTransId="{5865E4E9-93A6-4114-AF06-77ABE3ED5755}" sibTransId="{67D89364-AD6D-431A-98AE-184EEC99B166}"/>
    <dgm:cxn modelId="{07A4700F-1F32-44A8-86A9-0589B92DD4DA}" srcId="{139B82BA-AE82-4D75-99E8-F122A84C745A}" destId="{F2E5D515-4E21-4CA4-ABB1-9951636CFE90}" srcOrd="0" destOrd="0" parTransId="{AE2105DE-42EC-4A9B-A788-BC057BEB538E}" sibTransId="{BE7527E1-A5E2-43C9-B0D5-7DF1C94B6C52}"/>
    <dgm:cxn modelId="{969E2514-125C-4695-8C02-73E919CC07B3}" type="presOf" srcId="{9F93EE8C-DF4A-4DBE-9FCC-7CE2C3D3F406}" destId="{A742ED6E-F8FC-4733-9E89-DD5C8D0E5FC3}" srcOrd="0" destOrd="0" presId="urn:microsoft.com/office/officeart/2016/7/layout/VerticalHollowActionList"/>
    <dgm:cxn modelId="{FF4F2C23-C360-4A85-9987-B46D5406966D}" type="presOf" srcId="{4709DB85-EA3B-4014-968A-4CFC739490BA}" destId="{351F70EC-1B0E-4826-A513-15444C39827F}" srcOrd="0" destOrd="0" presId="urn:microsoft.com/office/officeart/2016/7/layout/VerticalHollowActionList"/>
    <dgm:cxn modelId="{93B42034-FD90-4B26-8EAD-E17C457C44A5}" type="presOf" srcId="{7F0F5C3A-54EA-4A59-BF85-36B758F33E00}" destId="{3574196C-CCB4-4A0E-9824-C394A6C9A966}" srcOrd="0" destOrd="0" presId="urn:microsoft.com/office/officeart/2016/7/layout/VerticalHollowActionList"/>
    <dgm:cxn modelId="{85808842-506F-4CCF-A6E9-F0B0154FF21D}" srcId="{7F0F5C3A-54EA-4A59-BF85-36B758F33E00}" destId="{E2A1502A-06ED-4B52-AA7E-F2B8B20CF32F}" srcOrd="0" destOrd="0" parTransId="{28931E38-5C29-473E-90ED-943F385F4D47}" sibTransId="{389631C8-1CF3-43DC-B037-6C81589E7C72}"/>
    <dgm:cxn modelId="{3569CE67-BEC2-45B1-B52D-C24DC5C85075}" srcId="{AB77D87C-583A-4F0A-BB93-A724FDEFF523}" destId="{139B82BA-AE82-4D75-99E8-F122A84C745A}" srcOrd="2" destOrd="0" parTransId="{B922C903-2BC4-49B8-AD95-273820FC59ED}" sibTransId="{86EFD3A3-3E1E-4222-B27B-0101C9641703}"/>
    <dgm:cxn modelId="{15551D81-5305-4AA1-B408-085C4EC462B7}" type="presOf" srcId="{AB77D87C-583A-4F0A-BB93-A724FDEFF523}" destId="{6AC8AE7B-9CC6-40B5-99E1-BD052FDA755F}" srcOrd="0" destOrd="0" presId="urn:microsoft.com/office/officeart/2016/7/layout/VerticalHollowActionList"/>
    <dgm:cxn modelId="{3F39DF82-3652-4858-8204-5F114CA3B138}" srcId="{7812BEBB-9D40-457A-8E40-B49BA62716A9}" destId="{9F93EE8C-DF4A-4DBE-9FCC-7CE2C3D3F406}" srcOrd="0" destOrd="0" parTransId="{43E9B737-8FE8-4349-9A07-740BB0568014}" sibTransId="{F76F2279-A73A-4B8E-BEBE-1E3421B2AD81}"/>
    <dgm:cxn modelId="{5E124394-E396-4694-A7E3-341CC1319E50}" type="presOf" srcId="{517EAC80-3BCF-4249-AF31-0A9FEEDE1ED7}" destId="{079EEE04-F95E-4BF5-BDD3-19AA7B7EBBCA}" srcOrd="0" destOrd="0" presId="urn:microsoft.com/office/officeart/2016/7/layout/VerticalHollowActionList"/>
    <dgm:cxn modelId="{30613DB6-E945-4EB8-B819-5DB8ADCE758C}" type="presOf" srcId="{7812BEBB-9D40-457A-8E40-B49BA62716A9}" destId="{121476FA-025F-4A1A-A584-30B3BFD15C14}" srcOrd="0" destOrd="0" presId="urn:microsoft.com/office/officeart/2016/7/layout/VerticalHollowActionList"/>
    <dgm:cxn modelId="{4748EDD0-6087-41E2-BD76-C0F395277E7B}" srcId="{AB77D87C-583A-4F0A-BB93-A724FDEFF523}" destId="{4709DB85-EA3B-4014-968A-4CFC739490BA}" srcOrd="1" destOrd="0" parTransId="{36D26B96-2C76-4005-B769-3C8E1DB1ED5B}" sibTransId="{EC5AD7F6-7EB1-46D8-98C3-C8F3A454C0DA}"/>
    <dgm:cxn modelId="{2219C6EC-996C-4542-8A4E-AFFB2403806D}" srcId="{AB77D87C-583A-4F0A-BB93-A724FDEFF523}" destId="{7F0F5C3A-54EA-4A59-BF85-36B758F33E00}" srcOrd="3" destOrd="0" parTransId="{23D30917-8C59-407F-8A4D-0E2E8DD7BDB0}" sibTransId="{B1625BCB-5842-4138-A181-7D04CEE855A5}"/>
    <dgm:cxn modelId="{D61F1DF1-E7E3-4AF6-A856-1C52A05AD270}" srcId="{4709DB85-EA3B-4014-968A-4CFC739490BA}" destId="{517EAC80-3BCF-4249-AF31-0A9FEEDE1ED7}" srcOrd="0" destOrd="0" parTransId="{16E31FF9-CBAD-4DF6-AD66-0035EBBB593F}" sibTransId="{DB304FF8-2A26-48FA-9CC3-839B29F52989}"/>
    <dgm:cxn modelId="{FEE947F3-A967-405D-8CC6-D645244176B2}" type="presOf" srcId="{F2E5D515-4E21-4CA4-ABB1-9951636CFE90}" destId="{9E47170D-0F28-4805-B727-507E890EFCC5}" srcOrd="0" destOrd="0" presId="urn:microsoft.com/office/officeart/2016/7/layout/VerticalHollowActionList"/>
    <dgm:cxn modelId="{D47DAFF5-2FD2-42D2-973D-68C6F16C52EB}" type="presOf" srcId="{139B82BA-AE82-4D75-99E8-F122A84C745A}" destId="{65C96565-598C-42A4-9FD1-6263FF209E16}" srcOrd="0" destOrd="0" presId="urn:microsoft.com/office/officeart/2016/7/layout/VerticalHollowActionList"/>
    <dgm:cxn modelId="{7DAD4AFC-6752-4479-8FDE-F8568B8D5797}" type="presOf" srcId="{E2A1502A-06ED-4B52-AA7E-F2B8B20CF32F}" destId="{3E3C58B7-2685-4E05-8007-6C2F4A4DEA8E}" srcOrd="0" destOrd="0" presId="urn:microsoft.com/office/officeart/2016/7/layout/VerticalHollowActionList"/>
    <dgm:cxn modelId="{EF7D8285-FFE4-421F-9472-E27DE21F46F0}" type="presParOf" srcId="{6AC8AE7B-9CC6-40B5-99E1-BD052FDA755F}" destId="{70C59442-65D5-4B12-A0CC-F41508F22988}" srcOrd="0" destOrd="0" presId="urn:microsoft.com/office/officeart/2016/7/layout/VerticalHollowActionList"/>
    <dgm:cxn modelId="{B4B46EE0-28D2-4530-ADD1-F755D59CEA8A}" type="presParOf" srcId="{70C59442-65D5-4B12-A0CC-F41508F22988}" destId="{121476FA-025F-4A1A-A584-30B3BFD15C14}" srcOrd="0" destOrd="0" presId="urn:microsoft.com/office/officeart/2016/7/layout/VerticalHollowActionList"/>
    <dgm:cxn modelId="{D2A69876-15E2-4609-BA52-7A4F85CBE623}" type="presParOf" srcId="{70C59442-65D5-4B12-A0CC-F41508F22988}" destId="{A742ED6E-F8FC-4733-9E89-DD5C8D0E5FC3}" srcOrd="1" destOrd="0" presId="urn:microsoft.com/office/officeart/2016/7/layout/VerticalHollowActionList"/>
    <dgm:cxn modelId="{57779AD2-0935-48FA-9C67-DC67919BD81B}" type="presParOf" srcId="{6AC8AE7B-9CC6-40B5-99E1-BD052FDA755F}" destId="{DA97B2E6-7046-4EA4-A010-63C934A59FA8}" srcOrd="1" destOrd="0" presId="urn:microsoft.com/office/officeart/2016/7/layout/VerticalHollowActionList"/>
    <dgm:cxn modelId="{EB1DD491-4CD5-40AF-B6A0-9D8BB30CA105}" type="presParOf" srcId="{6AC8AE7B-9CC6-40B5-99E1-BD052FDA755F}" destId="{D07E3417-E228-4212-8C77-036F3BFA15AB}" srcOrd="2" destOrd="0" presId="urn:microsoft.com/office/officeart/2016/7/layout/VerticalHollowActionList"/>
    <dgm:cxn modelId="{5AA79CB4-157C-40C1-96F8-D01C36A64D84}" type="presParOf" srcId="{D07E3417-E228-4212-8C77-036F3BFA15AB}" destId="{351F70EC-1B0E-4826-A513-15444C39827F}" srcOrd="0" destOrd="0" presId="urn:microsoft.com/office/officeart/2016/7/layout/VerticalHollowActionList"/>
    <dgm:cxn modelId="{950BCA98-A8EE-4876-B6C1-7EE95DAD44A7}" type="presParOf" srcId="{D07E3417-E228-4212-8C77-036F3BFA15AB}" destId="{079EEE04-F95E-4BF5-BDD3-19AA7B7EBBCA}" srcOrd="1" destOrd="0" presId="urn:microsoft.com/office/officeart/2016/7/layout/VerticalHollowActionList"/>
    <dgm:cxn modelId="{C537D337-1B80-4F62-91A6-9C125FA0382E}" type="presParOf" srcId="{6AC8AE7B-9CC6-40B5-99E1-BD052FDA755F}" destId="{C7C10592-0FCD-4102-9B1E-90DF11E32403}" srcOrd="3" destOrd="0" presId="urn:microsoft.com/office/officeart/2016/7/layout/VerticalHollowActionList"/>
    <dgm:cxn modelId="{D486ACEA-3484-4D8B-9582-F7253A9E835E}" type="presParOf" srcId="{6AC8AE7B-9CC6-40B5-99E1-BD052FDA755F}" destId="{B4945AC4-8169-4CB4-95DF-CE4524A526AE}" srcOrd="4" destOrd="0" presId="urn:microsoft.com/office/officeart/2016/7/layout/VerticalHollowActionList"/>
    <dgm:cxn modelId="{16EF8F04-79C4-41FF-BF57-0838D98CFA0C}" type="presParOf" srcId="{B4945AC4-8169-4CB4-95DF-CE4524A526AE}" destId="{65C96565-598C-42A4-9FD1-6263FF209E16}" srcOrd="0" destOrd="0" presId="urn:microsoft.com/office/officeart/2016/7/layout/VerticalHollowActionList"/>
    <dgm:cxn modelId="{7826527B-EC1F-45C3-9739-38D523C31415}" type="presParOf" srcId="{B4945AC4-8169-4CB4-95DF-CE4524A526AE}" destId="{9E47170D-0F28-4805-B727-507E890EFCC5}" srcOrd="1" destOrd="0" presId="urn:microsoft.com/office/officeart/2016/7/layout/VerticalHollowActionList"/>
    <dgm:cxn modelId="{67675F42-1764-49F3-99B9-92B4F683B277}" type="presParOf" srcId="{6AC8AE7B-9CC6-40B5-99E1-BD052FDA755F}" destId="{57775F76-CA09-43EA-AA36-E591F538D346}" srcOrd="5" destOrd="0" presId="urn:microsoft.com/office/officeart/2016/7/layout/VerticalHollowActionList"/>
    <dgm:cxn modelId="{E680CE5F-0BE4-4EC1-A11E-B6FEA1FF64D3}" type="presParOf" srcId="{6AC8AE7B-9CC6-40B5-99E1-BD052FDA755F}" destId="{9FBCE47B-FEDE-457C-88F9-E9EAE028C2F2}" srcOrd="6" destOrd="0" presId="urn:microsoft.com/office/officeart/2016/7/layout/VerticalHollowActionList"/>
    <dgm:cxn modelId="{B8429FDF-3280-4F6B-909C-70D07EFA60BC}" type="presParOf" srcId="{9FBCE47B-FEDE-457C-88F9-E9EAE028C2F2}" destId="{3574196C-CCB4-4A0E-9824-C394A6C9A966}" srcOrd="0" destOrd="0" presId="urn:microsoft.com/office/officeart/2016/7/layout/VerticalHollowActionList"/>
    <dgm:cxn modelId="{5E76C14A-6A29-4C8F-82B9-836C074D448E}" type="presParOf" srcId="{9FBCE47B-FEDE-457C-88F9-E9EAE028C2F2}" destId="{3E3C58B7-2685-4E05-8007-6C2F4A4DEA8E}" srcOrd="1" destOrd="0" presId="urn:microsoft.com/office/officeart/2016/7/layout/VerticalHollowAc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7832E4-2E7D-4923-943F-7AF0A2CEEB0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08332A2-A256-425B-9172-32E6162594F1}">
      <dgm:prSet/>
      <dgm:spPr/>
      <dgm:t>
        <a:bodyPr/>
        <a:lstStyle/>
        <a:p>
          <a:r>
            <a:rPr lang="en-US"/>
            <a:t>Read the job description carefully.</a:t>
          </a:r>
        </a:p>
      </dgm:t>
    </dgm:pt>
    <dgm:pt modelId="{40F3EE51-7553-43F1-9D34-3E1CC4E69E5B}" cxnId="{5632B0D3-F99E-454A-8EB0-DF978584C8A1}" type="parTrans">
      <dgm:prSet/>
      <dgm:spPr/>
      <dgm:t>
        <a:bodyPr/>
        <a:lstStyle/>
        <a:p>
          <a:endParaRPr lang="en-US"/>
        </a:p>
      </dgm:t>
    </dgm:pt>
    <dgm:pt modelId="{F5B34AAB-15FF-434A-BECF-037B87BD74CE}" cxnId="{5632B0D3-F99E-454A-8EB0-DF978584C8A1}" type="sibTrans">
      <dgm:prSet/>
      <dgm:spPr/>
      <dgm:t>
        <a:bodyPr/>
        <a:lstStyle/>
        <a:p>
          <a:endParaRPr lang="en-US"/>
        </a:p>
      </dgm:t>
    </dgm:pt>
    <dgm:pt modelId="{0102A607-3999-4065-A1EF-BDD83F27D776}">
      <dgm:prSet/>
      <dgm:spPr/>
      <dgm:t>
        <a:bodyPr/>
        <a:lstStyle/>
        <a:p>
          <a:r>
            <a:rPr lang="en-US"/>
            <a:t>Highlight relevant skills and experiences.</a:t>
          </a:r>
        </a:p>
      </dgm:t>
    </dgm:pt>
    <dgm:pt modelId="{BEFA6509-7108-4891-A8AA-10586DDDF184}" cxnId="{04674A1C-FAF2-4825-83B6-32A966A3D6DF}" type="parTrans">
      <dgm:prSet/>
      <dgm:spPr/>
      <dgm:t>
        <a:bodyPr/>
        <a:lstStyle/>
        <a:p>
          <a:endParaRPr lang="en-US"/>
        </a:p>
      </dgm:t>
    </dgm:pt>
    <dgm:pt modelId="{E48D7CCA-C5A9-4C43-8DCE-A9E1AB018E66}" cxnId="{04674A1C-FAF2-4825-83B6-32A966A3D6DF}" type="sibTrans">
      <dgm:prSet/>
      <dgm:spPr/>
      <dgm:t>
        <a:bodyPr/>
        <a:lstStyle/>
        <a:p>
          <a:endParaRPr lang="en-US"/>
        </a:p>
      </dgm:t>
    </dgm:pt>
    <dgm:pt modelId="{0D00C7AA-AC48-4BC2-918D-3BF851D7B0E9}">
      <dgm:prSet/>
      <dgm:spPr/>
      <dgm:t>
        <a:bodyPr/>
        <a:lstStyle/>
        <a:p>
          <a:r>
            <a:rPr lang="en-US"/>
            <a:t>Use keywords from the job posting for ATS compliance  </a:t>
          </a:r>
        </a:p>
      </dgm:t>
    </dgm:pt>
    <dgm:pt modelId="{C7FB29BD-7E8D-41C3-BD49-AFCBFD1C4BDB}" cxnId="{C0CE7EFC-9128-4817-9664-BC65315EAE25}" type="parTrans">
      <dgm:prSet/>
      <dgm:spPr/>
      <dgm:t>
        <a:bodyPr/>
        <a:lstStyle/>
        <a:p>
          <a:endParaRPr lang="en-US"/>
        </a:p>
      </dgm:t>
    </dgm:pt>
    <dgm:pt modelId="{BDD7A4D4-4987-4CB1-9A34-FD0E17B2DEA1}" cxnId="{C0CE7EFC-9128-4817-9664-BC65315EAE25}" type="sibTrans">
      <dgm:prSet/>
      <dgm:spPr/>
      <dgm:t>
        <a:bodyPr/>
        <a:lstStyle/>
        <a:p>
          <a:endParaRPr lang="en-US"/>
        </a:p>
      </dgm:t>
    </dgm:pt>
    <dgm:pt modelId="{F2858CD4-67BD-4349-9D2E-B3035D1517E5}" type="pres">
      <dgm:prSet presAssocID="{947832E4-2E7D-4923-943F-7AF0A2CEEB07}" presName="root" presStyleCnt="0">
        <dgm:presLayoutVars>
          <dgm:dir/>
          <dgm:resizeHandles val="exact"/>
        </dgm:presLayoutVars>
      </dgm:prSet>
      <dgm:spPr/>
    </dgm:pt>
    <dgm:pt modelId="{C2978DD2-DC12-4019-8506-4F666A19CA2C}" type="pres">
      <dgm:prSet presAssocID="{808332A2-A256-425B-9172-32E6162594F1}" presName="compNode" presStyleCnt="0"/>
      <dgm:spPr/>
    </dgm:pt>
    <dgm:pt modelId="{BEFD2430-75EC-4264-BE00-43F39A5F69C1}" type="pres">
      <dgm:prSet presAssocID="{808332A2-A256-425B-9172-32E6162594F1}" presName="bgRect" presStyleLbl="bgShp" presStyleIdx="0" presStyleCnt="3"/>
      <dgm:spPr/>
    </dgm:pt>
    <dgm:pt modelId="{A8268E18-90EC-4599-88F1-007F57E07FE2}" type="pres">
      <dgm:prSet presAssocID="{808332A2-A256-425B-9172-32E6162594F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AF260F15-5750-44D7-AA19-D319A6B701C7}" type="pres">
      <dgm:prSet presAssocID="{808332A2-A256-425B-9172-32E6162594F1}" presName="spaceRect" presStyleCnt="0"/>
      <dgm:spPr/>
    </dgm:pt>
    <dgm:pt modelId="{BD893D26-7402-4832-A454-CEF704A92768}" type="pres">
      <dgm:prSet presAssocID="{808332A2-A256-425B-9172-32E6162594F1}" presName="parTx" presStyleLbl="revTx" presStyleIdx="0" presStyleCnt="3">
        <dgm:presLayoutVars>
          <dgm:chMax val="0"/>
          <dgm:chPref val="0"/>
        </dgm:presLayoutVars>
      </dgm:prSet>
      <dgm:spPr/>
    </dgm:pt>
    <dgm:pt modelId="{DE7DF15D-008E-432D-ABCE-65A6738C60E0}" type="pres">
      <dgm:prSet presAssocID="{F5B34AAB-15FF-434A-BECF-037B87BD74CE}" presName="sibTrans" presStyleCnt="0"/>
      <dgm:spPr/>
    </dgm:pt>
    <dgm:pt modelId="{9FD47DE8-7381-4C3D-9FDE-D04B005FE5E4}" type="pres">
      <dgm:prSet presAssocID="{0102A607-3999-4065-A1EF-BDD83F27D776}" presName="compNode" presStyleCnt="0"/>
      <dgm:spPr/>
    </dgm:pt>
    <dgm:pt modelId="{95887B9E-3408-4B27-8DA2-B61ECAD12A84}" type="pres">
      <dgm:prSet presAssocID="{0102A607-3999-4065-A1EF-BDD83F27D776}" presName="bgRect" presStyleLbl="bgShp" presStyleIdx="1" presStyleCnt="3"/>
      <dgm:spPr/>
    </dgm:pt>
    <dgm:pt modelId="{079A2243-820C-4F34-AFD1-F001D5B52BC7}" type="pres">
      <dgm:prSet presAssocID="{0102A607-3999-4065-A1EF-BDD83F27D7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790C5DE5-8D78-4E05-93AB-C0A10E141398}" type="pres">
      <dgm:prSet presAssocID="{0102A607-3999-4065-A1EF-BDD83F27D776}" presName="spaceRect" presStyleCnt="0"/>
      <dgm:spPr/>
    </dgm:pt>
    <dgm:pt modelId="{680ACB65-EF3F-4F0D-AB75-5470F8BA2ABA}" type="pres">
      <dgm:prSet presAssocID="{0102A607-3999-4065-A1EF-BDD83F27D776}" presName="parTx" presStyleLbl="revTx" presStyleIdx="1" presStyleCnt="3">
        <dgm:presLayoutVars>
          <dgm:chMax val="0"/>
          <dgm:chPref val="0"/>
        </dgm:presLayoutVars>
      </dgm:prSet>
      <dgm:spPr/>
    </dgm:pt>
    <dgm:pt modelId="{3716C4AA-CA3F-45B2-AE41-B9AF1B739E3E}" type="pres">
      <dgm:prSet presAssocID="{E48D7CCA-C5A9-4C43-8DCE-A9E1AB018E66}" presName="sibTrans" presStyleCnt="0"/>
      <dgm:spPr/>
    </dgm:pt>
    <dgm:pt modelId="{B9959771-4356-4FCA-948C-ED57D660C869}" type="pres">
      <dgm:prSet presAssocID="{0D00C7AA-AC48-4BC2-918D-3BF851D7B0E9}" presName="compNode" presStyleCnt="0"/>
      <dgm:spPr/>
    </dgm:pt>
    <dgm:pt modelId="{59F73A81-4312-4543-946F-FC4AA45E85BE}" type="pres">
      <dgm:prSet presAssocID="{0D00C7AA-AC48-4BC2-918D-3BF851D7B0E9}" presName="bgRect" presStyleLbl="bgShp" presStyleIdx="2" presStyleCnt="3"/>
      <dgm:spPr/>
    </dgm:pt>
    <dgm:pt modelId="{160DFBAB-4490-489E-9889-6959927DD834}" type="pres">
      <dgm:prSet presAssocID="{0D00C7AA-AC48-4BC2-918D-3BF851D7B0E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D3DB5C7C-5606-406F-BF25-1E60A525B2B4}" type="pres">
      <dgm:prSet presAssocID="{0D00C7AA-AC48-4BC2-918D-3BF851D7B0E9}" presName="spaceRect" presStyleCnt="0"/>
      <dgm:spPr/>
    </dgm:pt>
    <dgm:pt modelId="{71C2FABC-1BAC-48B2-A2C4-977BBE7FF55B}" type="pres">
      <dgm:prSet presAssocID="{0D00C7AA-AC48-4BC2-918D-3BF851D7B0E9}" presName="parTx" presStyleLbl="revTx" presStyleIdx="2" presStyleCnt="3">
        <dgm:presLayoutVars>
          <dgm:chMax val="0"/>
          <dgm:chPref val="0"/>
        </dgm:presLayoutVars>
      </dgm:prSet>
      <dgm:spPr/>
    </dgm:pt>
  </dgm:ptLst>
  <dgm:cxnLst>
    <dgm:cxn modelId="{04674A1C-FAF2-4825-83B6-32A966A3D6DF}" srcId="{947832E4-2E7D-4923-943F-7AF0A2CEEB07}" destId="{0102A607-3999-4065-A1EF-BDD83F27D776}" srcOrd="1" destOrd="0" parTransId="{BEFA6509-7108-4891-A8AA-10586DDDF184}" sibTransId="{E48D7CCA-C5A9-4C43-8DCE-A9E1AB018E66}"/>
    <dgm:cxn modelId="{DE514163-1483-4ABC-A737-2F1BE45B9419}" type="presOf" srcId="{947832E4-2E7D-4923-943F-7AF0A2CEEB07}" destId="{F2858CD4-67BD-4349-9D2E-B3035D1517E5}" srcOrd="0" destOrd="0" presId="urn:microsoft.com/office/officeart/2018/2/layout/IconVerticalSolidList"/>
    <dgm:cxn modelId="{2821B17F-9D64-49DA-B134-38007B4ADF20}" type="presOf" srcId="{808332A2-A256-425B-9172-32E6162594F1}" destId="{BD893D26-7402-4832-A454-CEF704A92768}" srcOrd="0" destOrd="0" presId="urn:microsoft.com/office/officeart/2018/2/layout/IconVerticalSolidList"/>
    <dgm:cxn modelId="{F7933183-07EA-40E5-AB2D-206764723578}" type="presOf" srcId="{0D00C7AA-AC48-4BC2-918D-3BF851D7B0E9}" destId="{71C2FABC-1BAC-48B2-A2C4-977BBE7FF55B}" srcOrd="0" destOrd="0" presId="urn:microsoft.com/office/officeart/2018/2/layout/IconVerticalSolidList"/>
    <dgm:cxn modelId="{7AF4D8B3-7F21-4B17-8E71-EF24CEFD98E3}" type="presOf" srcId="{0102A607-3999-4065-A1EF-BDD83F27D776}" destId="{680ACB65-EF3F-4F0D-AB75-5470F8BA2ABA}" srcOrd="0" destOrd="0" presId="urn:microsoft.com/office/officeart/2018/2/layout/IconVerticalSolidList"/>
    <dgm:cxn modelId="{5632B0D3-F99E-454A-8EB0-DF978584C8A1}" srcId="{947832E4-2E7D-4923-943F-7AF0A2CEEB07}" destId="{808332A2-A256-425B-9172-32E6162594F1}" srcOrd="0" destOrd="0" parTransId="{40F3EE51-7553-43F1-9D34-3E1CC4E69E5B}" sibTransId="{F5B34AAB-15FF-434A-BECF-037B87BD74CE}"/>
    <dgm:cxn modelId="{C0CE7EFC-9128-4817-9664-BC65315EAE25}" srcId="{947832E4-2E7D-4923-943F-7AF0A2CEEB07}" destId="{0D00C7AA-AC48-4BC2-918D-3BF851D7B0E9}" srcOrd="2" destOrd="0" parTransId="{C7FB29BD-7E8D-41C3-BD49-AFCBFD1C4BDB}" sibTransId="{BDD7A4D4-4987-4CB1-9A34-FD0E17B2DEA1}"/>
    <dgm:cxn modelId="{6BD2AE5B-08AB-4CB7-ADAA-93B0468F2758}" type="presParOf" srcId="{F2858CD4-67BD-4349-9D2E-B3035D1517E5}" destId="{C2978DD2-DC12-4019-8506-4F666A19CA2C}" srcOrd="0" destOrd="0" presId="urn:microsoft.com/office/officeart/2018/2/layout/IconVerticalSolidList"/>
    <dgm:cxn modelId="{D0FAD269-383D-491B-8E54-C24C4CD409F2}" type="presParOf" srcId="{C2978DD2-DC12-4019-8506-4F666A19CA2C}" destId="{BEFD2430-75EC-4264-BE00-43F39A5F69C1}" srcOrd="0" destOrd="0" presId="urn:microsoft.com/office/officeart/2018/2/layout/IconVerticalSolidList"/>
    <dgm:cxn modelId="{1F9BEF9D-D104-428E-A354-63B309E6ADFD}" type="presParOf" srcId="{C2978DD2-DC12-4019-8506-4F666A19CA2C}" destId="{A8268E18-90EC-4599-88F1-007F57E07FE2}" srcOrd="1" destOrd="0" presId="urn:microsoft.com/office/officeart/2018/2/layout/IconVerticalSolidList"/>
    <dgm:cxn modelId="{F71AE447-F1BB-4E59-9341-7C55E0534271}" type="presParOf" srcId="{C2978DD2-DC12-4019-8506-4F666A19CA2C}" destId="{AF260F15-5750-44D7-AA19-D319A6B701C7}" srcOrd="2" destOrd="0" presId="urn:microsoft.com/office/officeart/2018/2/layout/IconVerticalSolidList"/>
    <dgm:cxn modelId="{0D06448E-5531-4D64-AE22-5184D2F3E499}" type="presParOf" srcId="{C2978DD2-DC12-4019-8506-4F666A19CA2C}" destId="{BD893D26-7402-4832-A454-CEF704A92768}" srcOrd="3" destOrd="0" presId="urn:microsoft.com/office/officeart/2018/2/layout/IconVerticalSolidList"/>
    <dgm:cxn modelId="{9A611B09-BFCD-4E9B-A132-9AC0FB13F456}" type="presParOf" srcId="{F2858CD4-67BD-4349-9D2E-B3035D1517E5}" destId="{DE7DF15D-008E-432D-ABCE-65A6738C60E0}" srcOrd="1" destOrd="0" presId="urn:microsoft.com/office/officeart/2018/2/layout/IconVerticalSolidList"/>
    <dgm:cxn modelId="{2C60A2C4-C0F7-477B-B332-26D4A66DC897}" type="presParOf" srcId="{F2858CD4-67BD-4349-9D2E-B3035D1517E5}" destId="{9FD47DE8-7381-4C3D-9FDE-D04B005FE5E4}" srcOrd="2" destOrd="0" presId="urn:microsoft.com/office/officeart/2018/2/layout/IconVerticalSolidList"/>
    <dgm:cxn modelId="{AA962A6F-AC7F-45A7-93D5-3B3C7B1115DC}" type="presParOf" srcId="{9FD47DE8-7381-4C3D-9FDE-D04B005FE5E4}" destId="{95887B9E-3408-4B27-8DA2-B61ECAD12A84}" srcOrd="0" destOrd="0" presId="urn:microsoft.com/office/officeart/2018/2/layout/IconVerticalSolidList"/>
    <dgm:cxn modelId="{CED4E653-FD91-45D3-A67A-46AFC4FAB80C}" type="presParOf" srcId="{9FD47DE8-7381-4C3D-9FDE-D04B005FE5E4}" destId="{079A2243-820C-4F34-AFD1-F001D5B52BC7}" srcOrd="1" destOrd="0" presId="urn:microsoft.com/office/officeart/2018/2/layout/IconVerticalSolidList"/>
    <dgm:cxn modelId="{19D00262-0EF6-42B0-81DA-07DD036F09EF}" type="presParOf" srcId="{9FD47DE8-7381-4C3D-9FDE-D04B005FE5E4}" destId="{790C5DE5-8D78-4E05-93AB-C0A10E141398}" srcOrd="2" destOrd="0" presId="urn:microsoft.com/office/officeart/2018/2/layout/IconVerticalSolidList"/>
    <dgm:cxn modelId="{9EE1BC55-EB23-4C30-AEAB-87BB60526803}" type="presParOf" srcId="{9FD47DE8-7381-4C3D-9FDE-D04B005FE5E4}" destId="{680ACB65-EF3F-4F0D-AB75-5470F8BA2ABA}" srcOrd="3" destOrd="0" presId="urn:microsoft.com/office/officeart/2018/2/layout/IconVerticalSolidList"/>
    <dgm:cxn modelId="{84DD1DCA-0C6C-4F89-B6F3-F133219C6C12}" type="presParOf" srcId="{F2858CD4-67BD-4349-9D2E-B3035D1517E5}" destId="{3716C4AA-CA3F-45B2-AE41-B9AF1B739E3E}" srcOrd="3" destOrd="0" presId="urn:microsoft.com/office/officeart/2018/2/layout/IconVerticalSolidList"/>
    <dgm:cxn modelId="{CDD9928A-5DBB-4A7E-A9F8-CACF3C79BCE4}" type="presParOf" srcId="{F2858CD4-67BD-4349-9D2E-B3035D1517E5}" destId="{B9959771-4356-4FCA-948C-ED57D660C869}" srcOrd="4" destOrd="0" presId="urn:microsoft.com/office/officeart/2018/2/layout/IconVerticalSolidList"/>
    <dgm:cxn modelId="{EEFF9C42-590F-44C7-8BB1-D93BA5D022D9}" type="presParOf" srcId="{B9959771-4356-4FCA-948C-ED57D660C869}" destId="{59F73A81-4312-4543-946F-FC4AA45E85BE}" srcOrd="0" destOrd="0" presId="urn:microsoft.com/office/officeart/2018/2/layout/IconVerticalSolidList"/>
    <dgm:cxn modelId="{E75094B8-A4DB-4F50-80E9-6D5C7BEB0CFC}" type="presParOf" srcId="{B9959771-4356-4FCA-948C-ED57D660C869}" destId="{160DFBAB-4490-489E-9889-6959927DD834}" srcOrd="1" destOrd="0" presId="urn:microsoft.com/office/officeart/2018/2/layout/IconVerticalSolidList"/>
    <dgm:cxn modelId="{B86D8AEF-0260-41E3-AC6F-6BDA6F2E70F6}" type="presParOf" srcId="{B9959771-4356-4FCA-948C-ED57D660C869}" destId="{D3DB5C7C-5606-406F-BF25-1E60A525B2B4}" srcOrd="2" destOrd="0" presId="urn:microsoft.com/office/officeart/2018/2/layout/IconVerticalSolidList"/>
    <dgm:cxn modelId="{7B109ACD-B755-48DE-AEBD-CC11F8FFEBB2}" type="presParOf" srcId="{B9959771-4356-4FCA-948C-ED57D660C869}" destId="{71C2FABC-1BAC-48B2-A2C4-977BBE7FF55B}"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667629-16BC-416C-9425-8DB4FFE588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BA0B38-16C9-4316-A429-D09A07CABC47}">
      <dgm:prSet/>
      <dgm:spPr/>
      <dgm:t>
        <a:bodyPr/>
        <a:lstStyle/>
        <a:p>
          <a:r>
            <a:rPr lang="en-US"/>
            <a:t>Job Portals: Jobberman, LinkedIn, MyJobMag, Hot Nigerian Jobs.</a:t>
          </a:r>
        </a:p>
      </dgm:t>
    </dgm:pt>
    <dgm:pt modelId="{75AF2791-3E91-4981-8AB2-4AD76FBA773B}" cxnId="{86A50969-A9E1-4E26-ACBE-1D1FDEA01ADB}" type="parTrans">
      <dgm:prSet/>
      <dgm:spPr/>
      <dgm:t>
        <a:bodyPr/>
        <a:lstStyle/>
        <a:p>
          <a:endParaRPr lang="en-US"/>
        </a:p>
      </dgm:t>
    </dgm:pt>
    <dgm:pt modelId="{4FD04144-F6B9-4E20-AB9E-29D541B866D1}" cxnId="{86A50969-A9E1-4E26-ACBE-1D1FDEA01ADB}" type="sibTrans">
      <dgm:prSet/>
      <dgm:spPr/>
      <dgm:t>
        <a:bodyPr/>
        <a:lstStyle/>
        <a:p>
          <a:endParaRPr lang="en-US"/>
        </a:p>
      </dgm:t>
    </dgm:pt>
    <dgm:pt modelId="{9FADF79F-B244-437B-B3C7-A7657C052042}">
      <dgm:prSet/>
      <dgm:spPr/>
      <dgm:t>
        <a:bodyPr/>
        <a:lstStyle/>
        <a:p>
          <a:r>
            <a:rPr lang="en-US"/>
            <a:t>Networking: Attend career fairs, LinkedIn networking, referrals.</a:t>
          </a:r>
        </a:p>
      </dgm:t>
    </dgm:pt>
    <dgm:pt modelId="{D82A5B56-8A33-4914-9BAF-AF0BA44598CB}" cxnId="{E79EB809-72A0-4574-9904-8D5F1B55ABF9}" type="parTrans">
      <dgm:prSet/>
      <dgm:spPr/>
      <dgm:t>
        <a:bodyPr/>
        <a:lstStyle/>
        <a:p>
          <a:endParaRPr lang="en-US"/>
        </a:p>
      </dgm:t>
    </dgm:pt>
    <dgm:pt modelId="{4A3672AD-1FEF-4EF1-B738-B6B650D4718F}" cxnId="{E79EB809-72A0-4574-9904-8D5F1B55ABF9}" type="sibTrans">
      <dgm:prSet/>
      <dgm:spPr/>
      <dgm:t>
        <a:bodyPr/>
        <a:lstStyle/>
        <a:p>
          <a:endParaRPr lang="en-US"/>
        </a:p>
      </dgm:t>
    </dgm:pt>
    <dgm:pt modelId="{379EB118-29BD-4873-BBFA-175942109DAE}">
      <dgm:prSet/>
      <dgm:spPr/>
      <dgm:t>
        <a:bodyPr/>
        <a:lstStyle/>
        <a:p>
          <a:r>
            <a:rPr lang="en-US"/>
            <a:t>Internship &amp; Volunteering: Gain experience to build your CV.</a:t>
          </a:r>
        </a:p>
      </dgm:t>
    </dgm:pt>
    <dgm:pt modelId="{9449123D-725A-4E3A-ADAD-E659181535EF}" cxnId="{BCFA63D1-5F59-46F7-BFD7-905BB314FF91}" type="parTrans">
      <dgm:prSet/>
      <dgm:spPr/>
      <dgm:t>
        <a:bodyPr/>
        <a:lstStyle/>
        <a:p>
          <a:endParaRPr lang="en-US"/>
        </a:p>
      </dgm:t>
    </dgm:pt>
    <dgm:pt modelId="{1F7249AA-8932-4734-A641-3E261C8A99CE}" cxnId="{BCFA63D1-5F59-46F7-BFD7-905BB314FF91}" type="sibTrans">
      <dgm:prSet/>
      <dgm:spPr/>
      <dgm:t>
        <a:bodyPr/>
        <a:lstStyle/>
        <a:p>
          <a:endParaRPr lang="en-US"/>
        </a:p>
      </dgm:t>
    </dgm:pt>
    <dgm:pt modelId="{2D56AA46-1DBA-424A-906F-1FD3549BDBBB}" type="pres">
      <dgm:prSet presAssocID="{73667629-16BC-416C-9425-8DB4FFE588BE}" presName="root" presStyleCnt="0">
        <dgm:presLayoutVars>
          <dgm:dir/>
          <dgm:resizeHandles val="exact"/>
        </dgm:presLayoutVars>
      </dgm:prSet>
      <dgm:spPr/>
    </dgm:pt>
    <dgm:pt modelId="{7B302473-5E9A-4128-984F-16E38B96A4D2}" type="pres">
      <dgm:prSet presAssocID="{68BA0B38-16C9-4316-A429-D09A07CABC47}" presName="compNode" presStyleCnt="0"/>
      <dgm:spPr/>
    </dgm:pt>
    <dgm:pt modelId="{993D001B-9A2C-4C3F-B476-9CE82641D4AE}" type="pres">
      <dgm:prSet presAssocID="{68BA0B38-16C9-4316-A429-D09A07CABC47}" presName="bgRect" presStyleLbl="bgShp" presStyleIdx="0" presStyleCnt="3"/>
      <dgm:spPr/>
    </dgm:pt>
    <dgm:pt modelId="{B284C7DA-3A6D-4B93-82A9-0064D6E2CBAE}" type="pres">
      <dgm:prSet presAssocID="{68BA0B38-16C9-4316-A429-D09A07CABC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F45415ED-28D0-4D78-B5E0-B06190FFBCFA}" type="pres">
      <dgm:prSet presAssocID="{68BA0B38-16C9-4316-A429-D09A07CABC47}" presName="spaceRect" presStyleCnt="0"/>
      <dgm:spPr/>
    </dgm:pt>
    <dgm:pt modelId="{2198B86B-9FCA-4966-B092-73AE4ACC2BC2}" type="pres">
      <dgm:prSet presAssocID="{68BA0B38-16C9-4316-A429-D09A07CABC47}" presName="parTx" presStyleLbl="revTx" presStyleIdx="0" presStyleCnt="3">
        <dgm:presLayoutVars>
          <dgm:chMax val="0"/>
          <dgm:chPref val="0"/>
        </dgm:presLayoutVars>
      </dgm:prSet>
      <dgm:spPr/>
    </dgm:pt>
    <dgm:pt modelId="{2BC6F777-087A-4F19-B228-3310C716078D}" type="pres">
      <dgm:prSet presAssocID="{4FD04144-F6B9-4E20-AB9E-29D541B866D1}" presName="sibTrans" presStyleCnt="0"/>
      <dgm:spPr/>
    </dgm:pt>
    <dgm:pt modelId="{E65EA93D-156B-4508-ADB7-11D64BAB9C2F}" type="pres">
      <dgm:prSet presAssocID="{9FADF79F-B244-437B-B3C7-A7657C052042}" presName="compNode" presStyleCnt="0"/>
      <dgm:spPr/>
    </dgm:pt>
    <dgm:pt modelId="{D517D473-4F06-4D89-B0C5-B559FCF025F1}" type="pres">
      <dgm:prSet presAssocID="{9FADF79F-B244-437B-B3C7-A7657C052042}" presName="bgRect" presStyleLbl="bgShp" presStyleIdx="1" presStyleCnt="3"/>
      <dgm:spPr/>
    </dgm:pt>
    <dgm:pt modelId="{2E0DB683-DF55-48CB-BEBD-D93975152284}" type="pres">
      <dgm:prSet presAssocID="{9FADF79F-B244-437B-B3C7-A7657C0520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062F3933-766D-46E2-BA72-C9B6798F75A3}" type="pres">
      <dgm:prSet presAssocID="{9FADF79F-B244-437B-B3C7-A7657C052042}" presName="spaceRect" presStyleCnt="0"/>
      <dgm:spPr/>
    </dgm:pt>
    <dgm:pt modelId="{383F416A-3B8E-41AD-8538-7685D202F346}" type="pres">
      <dgm:prSet presAssocID="{9FADF79F-B244-437B-B3C7-A7657C052042}" presName="parTx" presStyleLbl="revTx" presStyleIdx="1" presStyleCnt="3">
        <dgm:presLayoutVars>
          <dgm:chMax val="0"/>
          <dgm:chPref val="0"/>
        </dgm:presLayoutVars>
      </dgm:prSet>
      <dgm:spPr/>
    </dgm:pt>
    <dgm:pt modelId="{A081B0F6-10BE-4202-9F04-CF3F324489CC}" type="pres">
      <dgm:prSet presAssocID="{4A3672AD-1FEF-4EF1-B738-B6B650D4718F}" presName="sibTrans" presStyleCnt="0"/>
      <dgm:spPr/>
    </dgm:pt>
    <dgm:pt modelId="{AF02284B-B68C-45A0-81E7-3EE17AC5B473}" type="pres">
      <dgm:prSet presAssocID="{379EB118-29BD-4873-BBFA-175942109DAE}" presName="compNode" presStyleCnt="0"/>
      <dgm:spPr/>
    </dgm:pt>
    <dgm:pt modelId="{CDB24948-94DE-4C00-A47C-05A078E79544}" type="pres">
      <dgm:prSet presAssocID="{379EB118-29BD-4873-BBFA-175942109DAE}" presName="bgRect" presStyleLbl="bgShp" presStyleIdx="2" presStyleCnt="3"/>
      <dgm:spPr/>
    </dgm:pt>
    <dgm:pt modelId="{A1C258D2-14BB-4F06-8677-B978D9B1473F}" type="pres">
      <dgm:prSet presAssocID="{379EB118-29BD-4873-BBFA-175942109D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E4227DC3-4F47-478F-80C9-39876C301A16}" type="pres">
      <dgm:prSet presAssocID="{379EB118-29BD-4873-BBFA-175942109DAE}" presName="spaceRect" presStyleCnt="0"/>
      <dgm:spPr/>
    </dgm:pt>
    <dgm:pt modelId="{F53CE463-4B94-431E-A990-D0C806382AD0}" type="pres">
      <dgm:prSet presAssocID="{379EB118-29BD-4873-BBFA-175942109DAE}" presName="parTx" presStyleLbl="revTx" presStyleIdx="2" presStyleCnt="3">
        <dgm:presLayoutVars>
          <dgm:chMax val="0"/>
          <dgm:chPref val="0"/>
        </dgm:presLayoutVars>
      </dgm:prSet>
      <dgm:spPr/>
    </dgm:pt>
  </dgm:ptLst>
  <dgm:cxnLst>
    <dgm:cxn modelId="{E79EB809-72A0-4574-9904-8D5F1B55ABF9}" srcId="{73667629-16BC-416C-9425-8DB4FFE588BE}" destId="{9FADF79F-B244-437B-B3C7-A7657C052042}" srcOrd="1" destOrd="0" parTransId="{D82A5B56-8A33-4914-9BAF-AF0BA44598CB}" sibTransId="{4A3672AD-1FEF-4EF1-B738-B6B650D4718F}"/>
    <dgm:cxn modelId="{7E9CE413-FB6E-44F1-871F-8684E80689CC}" type="presOf" srcId="{73667629-16BC-416C-9425-8DB4FFE588BE}" destId="{2D56AA46-1DBA-424A-906F-1FD3549BDBBB}" srcOrd="0" destOrd="0" presId="urn:microsoft.com/office/officeart/2018/2/layout/IconVerticalSolidList"/>
    <dgm:cxn modelId="{0295472D-A4B9-490B-ACF6-B895AD69F1F6}" type="presOf" srcId="{68BA0B38-16C9-4316-A429-D09A07CABC47}" destId="{2198B86B-9FCA-4966-B092-73AE4ACC2BC2}" srcOrd="0" destOrd="0" presId="urn:microsoft.com/office/officeart/2018/2/layout/IconVerticalSolidList"/>
    <dgm:cxn modelId="{86A50969-A9E1-4E26-ACBE-1D1FDEA01ADB}" srcId="{73667629-16BC-416C-9425-8DB4FFE588BE}" destId="{68BA0B38-16C9-4316-A429-D09A07CABC47}" srcOrd="0" destOrd="0" parTransId="{75AF2791-3E91-4981-8AB2-4AD76FBA773B}" sibTransId="{4FD04144-F6B9-4E20-AB9E-29D541B866D1}"/>
    <dgm:cxn modelId="{B6BE4281-B865-4A92-84A0-1AC15C393EA7}" type="presOf" srcId="{9FADF79F-B244-437B-B3C7-A7657C052042}" destId="{383F416A-3B8E-41AD-8538-7685D202F346}" srcOrd="0" destOrd="0" presId="urn:microsoft.com/office/officeart/2018/2/layout/IconVerticalSolidList"/>
    <dgm:cxn modelId="{BD474288-EBE1-4CA3-B440-BDCE3FBEA5E0}" type="presOf" srcId="{379EB118-29BD-4873-BBFA-175942109DAE}" destId="{F53CE463-4B94-431E-A990-D0C806382AD0}" srcOrd="0" destOrd="0" presId="urn:microsoft.com/office/officeart/2018/2/layout/IconVerticalSolidList"/>
    <dgm:cxn modelId="{BCFA63D1-5F59-46F7-BFD7-905BB314FF91}" srcId="{73667629-16BC-416C-9425-8DB4FFE588BE}" destId="{379EB118-29BD-4873-BBFA-175942109DAE}" srcOrd="2" destOrd="0" parTransId="{9449123D-725A-4E3A-ADAD-E659181535EF}" sibTransId="{1F7249AA-8932-4734-A641-3E261C8A99CE}"/>
    <dgm:cxn modelId="{3EC1CFEC-0C7A-4624-91F2-3ECA5C796478}" type="presParOf" srcId="{2D56AA46-1DBA-424A-906F-1FD3549BDBBB}" destId="{7B302473-5E9A-4128-984F-16E38B96A4D2}" srcOrd="0" destOrd="0" presId="urn:microsoft.com/office/officeart/2018/2/layout/IconVerticalSolidList"/>
    <dgm:cxn modelId="{3E035371-60C0-4203-A2E1-1B9E03AC39AA}" type="presParOf" srcId="{7B302473-5E9A-4128-984F-16E38B96A4D2}" destId="{993D001B-9A2C-4C3F-B476-9CE82641D4AE}" srcOrd="0" destOrd="0" presId="urn:microsoft.com/office/officeart/2018/2/layout/IconVerticalSolidList"/>
    <dgm:cxn modelId="{12996399-F2B3-47F3-AA87-7F2DB6B8E65E}" type="presParOf" srcId="{7B302473-5E9A-4128-984F-16E38B96A4D2}" destId="{B284C7DA-3A6D-4B93-82A9-0064D6E2CBAE}" srcOrd="1" destOrd="0" presId="urn:microsoft.com/office/officeart/2018/2/layout/IconVerticalSolidList"/>
    <dgm:cxn modelId="{FF00C6CA-F23A-4AE9-AC48-2FA29C007D6C}" type="presParOf" srcId="{7B302473-5E9A-4128-984F-16E38B96A4D2}" destId="{F45415ED-28D0-4D78-B5E0-B06190FFBCFA}" srcOrd="2" destOrd="0" presId="urn:microsoft.com/office/officeart/2018/2/layout/IconVerticalSolidList"/>
    <dgm:cxn modelId="{4F29478C-3C4F-432D-9321-8F449AD3F85B}" type="presParOf" srcId="{7B302473-5E9A-4128-984F-16E38B96A4D2}" destId="{2198B86B-9FCA-4966-B092-73AE4ACC2BC2}" srcOrd="3" destOrd="0" presId="urn:microsoft.com/office/officeart/2018/2/layout/IconVerticalSolidList"/>
    <dgm:cxn modelId="{0CD9A6AC-3AC6-4FD7-988B-E2BED4E1CC32}" type="presParOf" srcId="{2D56AA46-1DBA-424A-906F-1FD3549BDBBB}" destId="{2BC6F777-087A-4F19-B228-3310C716078D}" srcOrd="1" destOrd="0" presId="urn:microsoft.com/office/officeart/2018/2/layout/IconVerticalSolidList"/>
    <dgm:cxn modelId="{78317BA0-39C3-48B8-907B-C8FA51A0642C}" type="presParOf" srcId="{2D56AA46-1DBA-424A-906F-1FD3549BDBBB}" destId="{E65EA93D-156B-4508-ADB7-11D64BAB9C2F}" srcOrd="2" destOrd="0" presId="urn:microsoft.com/office/officeart/2018/2/layout/IconVerticalSolidList"/>
    <dgm:cxn modelId="{D992BFC7-1B59-4E26-8749-4654BC53BCE9}" type="presParOf" srcId="{E65EA93D-156B-4508-ADB7-11D64BAB9C2F}" destId="{D517D473-4F06-4D89-B0C5-B559FCF025F1}" srcOrd="0" destOrd="0" presId="urn:microsoft.com/office/officeart/2018/2/layout/IconVerticalSolidList"/>
    <dgm:cxn modelId="{4D846732-386F-492A-AFED-30A925CCFA24}" type="presParOf" srcId="{E65EA93D-156B-4508-ADB7-11D64BAB9C2F}" destId="{2E0DB683-DF55-48CB-BEBD-D93975152284}" srcOrd="1" destOrd="0" presId="urn:microsoft.com/office/officeart/2018/2/layout/IconVerticalSolidList"/>
    <dgm:cxn modelId="{1485C658-649F-4566-B29D-49F8885C519D}" type="presParOf" srcId="{E65EA93D-156B-4508-ADB7-11D64BAB9C2F}" destId="{062F3933-766D-46E2-BA72-C9B6798F75A3}" srcOrd="2" destOrd="0" presId="urn:microsoft.com/office/officeart/2018/2/layout/IconVerticalSolidList"/>
    <dgm:cxn modelId="{1874A7B6-268A-4308-AA94-F06CA7242C78}" type="presParOf" srcId="{E65EA93D-156B-4508-ADB7-11D64BAB9C2F}" destId="{383F416A-3B8E-41AD-8538-7685D202F346}" srcOrd="3" destOrd="0" presId="urn:microsoft.com/office/officeart/2018/2/layout/IconVerticalSolidList"/>
    <dgm:cxn modelId="{E83BBF14-E785-46A1-A9C2-67D55C8F2167}" type="presParOf" srcId="{2D56AA46-1DBA-424A-906F-1FD3549BDBBB}" destId="{A081B0F6-10BE-4202-9F04-CF3F324489CC}" srcOrd="3" destOrd="0" presId="urn:microsoft.com/office/officeart/2018/2/layout/IconVerticalSolidList"/>
    <dgm:cxn modelId="{C573849E-4192-4064-BE3C-CB5C84DD6119}" type="presParOf" srcId="{2D56AA46-1DBA-424A-906F-1FD3549BDBBB}" destId="{AF02284B-B68C-45A0-81E7-3EE17AC5B473}" srcOrd="4" destOrd="0" presId="urn:microsoft.com/office/officeart/2018/2/layout/IconVerticalSolidList"/>
    <dgm:cxn modelId="{96D0F581-2AED-480E-A5B3-26BC895C82C4}" type="presParOf" srcId="{AF02284B-B68C-45A0-81E7-3EE17AC5B473}" destId="{CDB24948-94DE-4C00-A47C-05A078E79544}" srcOrd="0" destOrd="0" presId="urn:microsoft.com/office/officeart/2018/2/layout/IconVerticalSolidList"/>
    <dgm:cxn modelId="{F678A49B-1F87-4A16-9DE4-AE8A51D62794}" type="presParOf" srcId="{AF02284B-B68C-45A0-81E7-3EE17AC5B473}" destId="{A1C258D2-14BB-4F06-8677-B978D9B1473F}" srcOrd="1" destOrd="0" presId="urn:microsoft.com/office/officeart/2018/2/layout/IconVerticalSolidList"/>
    <dgm:cxn modelId="{A21EE937-FECB-46A9-9AD9-76E97F0270AD}" type="presParOf" srcId="{AF02284B-B68C-45A0-81E7-3EE17AC5B473}" destId="{E4227DC3-4F47-478F-80C9-39876C301A16}" srcOrd="2" destOrd="0" presId="urn:microsoft.com/office/officeart/2018/2/layout/IconVerticalSolidList"/>
    <dgm:cxn modelId="{C117A2FE-AB3A-4316-AD1F-B779C91F3774}" type="presParOf" srcId="{AF02284B-B68C-45A0-81E7-3EE17AC5B473}" destId="{F53CE463-4B94-431E-A990-D0C806382AD0}"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10658C-1562-4744-832D-8A83FC44C97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26F08C-D6DD-45DE-8DF1-0D58277B361C}">
      <dgm:prSet/>
      <dgm:spPr/>
      <dgm:t>
        <a:bodyPr/>
        <a:lstStyle/>
        <a:p>
          <a:r>
            <a:rPr lang="en-US"/>
            <a:t>Keep learning and upgrading skills.</a:t>
          </a:r>
        </a:p>
      </dgm:t>
    </dgm:pt>
    <dgm:pt modelId="{AD5701F1-2BA9-4484-A44D-8A779815190C}" cxnId="{CD4B075F-BF1D-4E63-AD3F-028ECA9E6DB1}" type="parTrans">
      <dgm:prSet/>
      <dgm:spPr/>
      <dgm:t>
        <a:bodyPr/>
        <a:lstStyle/>
        <a:p>
          <a:endParaRPr lang="en-US"/>
        </a:p>
      </dgm:t>
    </dgm:pt>
    <dgm:pt modelId="{DF6AC6C8-DB2F-4598-8309-08780D57AC7B}" cxnId="{CD4B075F-BF1D-4E63-AD3F-028ECA9E6DB1}" type="sibTrans">
      <dgm:prSet/>
      <dgm:spPr/>
      <dgm:t>
        <a:bodyPr/>
        <a:lstStyle/>
        <a:p>
          <a:endParaRPr lang="en-US"/>
        </a:p>
      </dgm:t>
    </dgm:pt>
    <dgm:pt modelId="{956E73FB-0300-4D49-BDD1-DDA30FF12D06}">
      <dgm:prSet/>
      <dgm:spPr/>
      <dgm:t>
        <a:bodyPr/>
        <a:lstStyle/>
        <a:p>
          <a:r>
            <a:rPr lang="en-US"/>
            <a:t>Get feedback on your CV before applying.</a:t>
          </a:r>
        </a:p>
      </dgm:t>
    </dgm:pt>
    <dgm:pt modelId="{69B48797-69EE-480E-8B2A-DF3B244D2496}" cxnId="{76967510-6017-42EA-9AC5-B64933E5430C}" type="parTrans">
      <dgm:prSet/>
      <dgm:spPr/>
      <dgm:t>
        <a:bodyPr/>
        <a:lstStyle/>
        <a:p>
          <a:endParaRPr lang="en-US"/>
        </a:p>
      </dgm:t>
    </dgm:pt>
    <dgm:pt modelId="{C5CB29DD-CD27-4830-9FAC-CC8484C5CFAB}" cxnId="{76967510-6017-42EA-9AC5-B64933E5430C}" type="sibTrans">
      <dgm:prSet/>
      <dgm:spPr/>
      <dgm:t>
        <a:bodyPr/>
        <a:lstStyle/>
        <a:p>
          <a:endParaRPr lang="en-US"/>
        </a:p>
      </dgm:t>
    </dgm:pt>
    <dgm:pt modelId="{9D25CE39-0961-44D2-8CCB-DB747A797570}">
      <dgm:prSet/>
      <dgm:spPr/>
      <dgm:t>
        <a:bodyPr/>
        <a:lstStyle/>
        <a:p>
          <a:r>
            <a:rPr lang="en-US"/>
            <a:t>Prioritize learning before earning</a:t>
          </a:r>
        </a:p>
      </dgm:t>
    </dgm:pt>
    <dgm:pt modelId="{DCF72679-A558-4E9C-8D84-EF94E39538CE}" cxnId="{FE44D988-C43A-4CF3-A62F-B62682ABFD17}" type="parTrans">
      <dgm:prSet/>
      <dgm:spPr/>
      <dgm:t>
        <a:bodyPr/>
        <a:lstStyle/>
        <a:p>
          <a:endParaRPr lang="en-US"/>
        </a:p>
      </dgm:t>
    </dgm:pt>
    <dgm:pt modelId="{CE350135-C0EB-432D-87A3-6590599286C0}" cxnId="{FE44D988-C43A-4CF3-A62F-B62682ABFD17}" type="sibTrans">
      <dgm:prSet/>
      <dgm:spPr/>
      <dgm:t>
        <a:bodyPr/>
        <a:lstStyle/>
        <a:p>
          <a:endParaRPr lang="en-US"/>
        </a:p>
      </dgm:t>
    </dgm:pt>
    <dgm:pt modelId="{1D3DF20E-BFC1-4E88-8808-97AEC28BAA83}">
      <dgm:prSet/>
      <dgm:spPr/>
      <dgm:t>
        <a:bodyPr/>
        <a:lstStyle/>
        <a:p>
          <a:r>
            <a:rPr lang="en-US"/>
            <a:t>Stay persistent and professional.</a:t>
          </a:r>
        </a:p>
      </dgm:t>
    </dgm:pt>
    <dgm:pt modelId="{721F85C4-A98B-4F77-98EA-6502E95D5264}" cxnId="{439EAD41-4539-401A-B3D7-7B2D0D7EA194}" type="parTrans">
      <dgm:prSet/>
      <dgm:spPr/>
      <dgm:t>
        <a:bodyPr/>
        <a:lstStyle/>
        <a:p>
          <a:endParaRPr lang="en-US"/>
        </a:p>
      </dgm:t>
    </dgm:pt>
    <dgm:pt modelId="{1E3C5993-0D69-4CE5-8F44-265045A6D0F1}" cxnId="{439EAD41-4539-401A-B3D7-7B2D0D7EA194}" type="sibTrans">
      <dgm:prSet/>
      <dgm:spPr/>
      <dgm:t>
        <a:bodyPr/>
        <a:lstStyle/>
        <a:p>
          <a:endParaRPr lang="en-US"/>
        </a:p>
      </dgm:t>
    </dgm:pt>
    <dgm:pt modelId="{C81941D4-37FA-4210-800F-DB1EAB9DFEE7}">
      <dgm:prSet/>
      <dgm:spPr/>
      <dgm:t>
        <a:bodyPr/>
        <a:lstStyle/>
        <a:p>
          <a:r>
            <a:rPr lang="en-US"/>
            <a:t>Plan your exit on first day of employment.</a:t>
          </a:r>
        </a:p>
      </dgm:t>
    </dgm:pt>
    <dgm:pt modelId="{C450B79B-C82A-446C-A7CC-3A321CE8475C}" cxnId="{B343CAF7-C4B5-4A06-B57A-204D33D2880F}" type="parTrans">
      <dgm:prSet/>
      <dgm:spPr/>
      <dgm:t>
        <a:bodyPr/>
        <a:lstStyle/>
        <a:p>
          <a:endParaRPr lang="en-US"/>
        </a:p>
      </dgm:t>
    </dgm:pt>
    <dgm:pt modelId="{B4A52B17-9089-472A-84AA-01CCE0A97115}" cxnId="{B343CAF7-C4B5-4A06-B57A-204D33D2880F}" type="sibTrans">
      <dgm:prSet/>
      <dgm:spPr/>
      <dgm:t>
        <a:bodyPr/>
        <a:lstStyle/>
        <a:p>
          <a:endParaRPr lang="en-US"/>
        </a:p>
      </dgm:t>
    </dgm:pt>
    <dgm:pt modelId="{8019630B-EE8F-42BC-A1E4-5C084A028BFE}">
      <dgm:prSet/>
      <dgm:spPr/>
      <dgm:t>
        <a:bodyPr/>
        <a:lstStyle/>
        <a:p>
          <a:r>
            <a:rPr lang="en-US"/>
            <a:t>Your CV might give you the job, but your character keeps you on the job. </a:t>
          </a:r>
        </a:p>
      </dgm:t>
    </dgm:pt>
    <dgm:pt modelId="{B1FC9FD4-F714-4ED5-AA09-7BEBE404DF76}" cxnId="{2F323F78-7D5A-4B45-90CB-6FDB5D40B3BD}" type="parTrans">
      <dgm:prSet/>
      <dgm:spPr/>
      <dgm:t>
        <a:bodyPr/>
        <a:lstStyle/>
        <a:p>
          <a:endParaRPr lang="en-US"/>
        </a:p>
      </dgm:t>
    </dgm:pt>
    <dgm:pt modelId="{4FD41C84-0482-4EC0-84DE-C81253CA0E38}" cxnId="{2F323F78-7D5A-4B45-90CB-6FDB5D40B3BD}" type="sibTrans">
      <dgm:prSet/>
      <dgm:spPr/>
      <dgm:t>
        <a:bodyPr/>
        <a:lstStyle/>
        <a:p>
          <a:endParaRPr lang="en-US"/>
        </a:p>
      </dgm:t>
    </dgm:pt>
    <dgm:pt modelId="{F8C8FF55-3553-4EC5-A519-DF28B48B60E6}" type="pres">
      <dgm:prSet presAssocID="{D710658C-1562-4744-832D-8A83FC44C975}" presName="root" presStyleCnt="0">
        <dgm:presLayoutVars>
          <dgm:dir/>
          <dgm:resizeHandles val="exact"/>
        </dgm:presLayoutVars>
      </dgm:prSet>
      <dgm:spPr/>
    </dgm:pt>
    <dgm:pt modelId="{7191374D-1197-4B6A-B76E-B9105E114984}" type="pres">
      <dgm:prSet presAssocID="{5026F08C-D6DD-45DE-8DF1-0D58277B361C}" presName="compNode" presStyleCnt="0"/>
      <dgm:spPr/>
    </dgm:pt>
    <dgm:pt modelId="{C8FF7067-316D-46D4-8607-AEC10429D990}" type="pres">
      <dgm:prSet presAssocID="{5026F08C-D6DD-45DE-8DF1-0D58277B361C}" presName="bgRect" presStyleLbl="bgShp" presStyleIdx="0" presStyleCnt="6"/>
      <dgm:spPr/>
    </dgm:pt>
    <dgm:pt modelId="{38BC5F0D-73E5-43BA-9979-02D9A7F52A67}" type="pres">
      <dgm:prSet presAssocID="{5026F08C-D6DD-45DE-8DF1-0D58277B361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F6B4429F-C512-4758-B870-589A3D6200B5}" type="pres">
      <dgm:prSet presAssocID="{5026F08C-D6DD-45DE-8DF1-0D58277B361C}" presName="spaceRect" presStyleCnt="0"/>
      <dgm:spPr/>
    </dgm:pt>
    <dgm:pt modelId="{8A18DAC8-1C29-4244-8A11-7023E0F390E6}" type="pres">
      <dgm:prSet presAssocID="{5026F08C-D6DD-45DE-8DF1-0D58277B361C}" presName="parTx" presStyleLbl="revTx" presStyleIdx="0" presStyleCnt="6">
        <dgm:presLayoutVars>
          <dgm:chMax val="0"/>
          <dgm:chPref val="0"/>
        </dgm:presLayoutVars>
      </dgm:prSet>
      <dgm:spPr/>
    </dgm:pt>
    <dgm:pt modelId="{E5BF2160-10CA-42E3-9F59-C6A32E401BBE}" type="pres">
      <dgm:prSet presAssocID="{DF6AC6C8-DB2F-4598-8309-08780D57AC7B}" presName="sibTrans" presStyleCnt="0"/>
      <dgm:spPr/>
    </dgm:pt>
    <dgm:pt modelId="{F07EC73B-4258-494D-9452-500584BEC699}" type="pres">
      <dgm:prSet presAssocID="{956E73FB-0300-4D49-BDD1-DDA30FF12D06}" presName="compNode" presStyleCnt="0"/>
      <dgm:spPr/>
    </dgm:pt>
    <dgm:pt modelId="{EC476A56-A8B6-4CD0-9535-3FE659320C23}" type="pres">
      <dgm:prSet presAssocID="{956E73FB-0300-4D49-BDD1-DDA30FF12D06}" presName="bgRect" presStyleLbl="bgShp" presStyleIdx="1" presStyleCnt="6"/>
      <dgm:spPr/>
    </dgm:pt>
    <dgm:pt modelId="{69BF22F3-FE58-414A-954A-12DD3FC9C3AF}" type="pres">
      <dgm:prSet presAssocID="{956E73FB-0300-4D49-BDD1-DDA30FF12D0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0D7954F2-BC8C-43D9-ACFE-2012C7EDA31E}" type="pres">
      <dgm:prSet presAssocID="{956E73FB-0300-4D49-BDD1-DDA30FF12D06}" presName="spaceRect" presStyleCnt="0"/>
      <dgm:spPr/>
    </dgm:pt>
    <dgm:pt modelId="{C4FC929B-F046-4879-964E-0B6107403883}" type="pres">
      <dgm:prSet presAssocID="{956E73FB-0300-4D49-BDD1-DDA30FF12D06}" presName="parTx" presStyleLbl="revTx" presStyleIdx="1" presStyleCnt="6">
        <dgm:presLayoutVars>
          <dgm:chMax val="0"/>
          <dgm:chPref val="0"/>
        </dgm:presLayoutVars>
      </dgm:prSet>
      <dgm:spPr/>
    </dgm:pt>
    <dgm:pt modelId="{7AD54110-3543-4B80-9CC4-7F5D816F4C66}" type="pres">
      <dgm:prSet presAssocID="{C5CB29DD-CD27-4830-9FAC-CC8484C5CFAB}" presName="sibTrans" presStyleCnt="0"/>
      <dgm:spPr/>
    </dgm:pt>
    <dgm:pt modelId="{1F6BDFB9-9119-4E7F-B524-A4CEC55B5F4B}" type="pres">
      <dgm:prSet presAssocID="{9D25CE39-0961-44D2-8CCB-DB747A797570}" presName="compNode" presStyleCnt="0"/>
      <dgm:spPr/>
    </dgm:pt>
    <dgm:pt modelId="{61B14385-6368-4DF5-ABB4-C5755B696AB2}" type="pres">
      <dgm:prSet presAssocID="{9D25CE39-0961-44D2-8CCB-DB747A797570}" presName="bgRect" presStyleLbl="bgShp" presStyleIdx="2" presStyleCnt="6"/>
      <dgm:spPr/>
    </dgm:pt>
    <dgm:pt modelId="{08C2D1E8-0281-405E-A549-45A5B0199AB5}" type="pres">
      <dgm:prSet presAssocID="{9D25CE39-0961-44D2-8CCB-DB747A79757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E2FFC404-90C8-4A0B-9F0F-368A6A2D4B20}" type="pres">
      <dgm:prSet presAssocID="{9D25CE39-0961-44D2-8CCB-DB747A797570}" presName="spaceRect" presStyleCnt="0"/>
      <dgm:spPr/>
    </dgm:pt>
    <dgm:pt modelId="{B556BAE9-B103-4AD4-9EBF-37F1530B1156}" type="pres">
      <dgm:prSet presAssocID="{9D25CE39-0961-44D2-8CCB-DB747A797570}" presName="parTx" presStyleLbl="revTx" presStyleIdx="2" presStyleCnt="6">
        <dgm:presLayoutVars>
          <dgm:chMax val="0"/>
          <dgm:chPref val="0"/>
        </dgm:presLayoutVars>
      </dgm:prSet>
      <dgm:spPr/>
    </dgm:pt>
    <dgm:pt modelId="{2192C2AF-1F5B-472D-B517-83E714A3EFFC}" type="pres">
      <dgm:prSet presAssocID="{CE350135-C0EB-432D-87A3-6590599286C0}" presName="sibTrans" presStyleCnt="0"/>
      <dgm:spPr/>
    </dgm:pt>
    <dgm:pt modelId="{3BAB095A-8C57-4E0F-AD40-9795BAEDCB58}" type="pres">
      <dgm:prSet presAssocID="{1D3DF20E-BFC1-4E88-8808-97AEC28BAA83}" presName="compNode" presStyleCnt="0"/>
      <dgm:spPr/>
    </dgm:pt>
    <dgm:pt modelId="{42955B3B-B0F5-4519-8B9E-B018F17DE5DC}" type="pres">
      <dgm:prSet presAssocID="{1D3DF20E-BFC1-4E88-8808-97AEC28BAA83}" presName="bgRect" presStyleLbl="bgShp" presStyleIdx="3" presStyleCnt="6"/>
      <dgm:spPr/>
    </dgm:pt>
    <dgm:pt modelId="{84A9554F-2445-47E6-A3D0-2FFC7B32D656}" type="pres">
      <dgm:prSet presAssocID="{1D3DF20E-BFC1-4E88-8808-97AEC28BAA8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3E34AC2E-C8E9-4791-BA53-FCDF0A338BD1}" type="pres">
      <dgm:prSet presAssocID="{1D3DF20E-BFC1-4E88-8808-97AEC28BAA83}" presName="spaceRect" presStyleCnt="0"/>
      <dgm:spPr/>
    </dgm:pt>
    <dgm:pt modelId="{2C42136A-C4D4-4C6D-913E-CD4619C49F8F}" type="pres">
      <dgm:prSet presAssocID="{1D3DF20E-BFC1-4E88-8808-97AEC28BAA83}" presName="parTx" presStyleLbl="revTx" presStyleIdx="3" presStyleCnt="6">
        <dgm:presLayoutVars>
          <dgm:chMax val="0"/>
          <dgm:chPref val="0"/>
        </dgm:presLayoutVars>
      </dgm:prSet>
      <dgm:spPr/>
    </dgm:pt>
    <dgm:pt modelId="{A6DF72A5-03C4-430A-9303-C94C7036E272}" type="pres">
      <dgm:prSet presAssocID="{1E3C5993-0D69-4CE5-8F44-265045A6D0F1}" presName="sibTrans" presStyleCnt="0"/>
      <dgm:spPr/>
    </dgm:pt>
    <dgm:pt modelId="{9AABE3B2-004A-431F-B776-9668247E2F85}" type="pres">
      <dgm:prSet presAssocID="{C81941D4-37FA-4210-800F-DB1EAB9DFEE7}" presName="compNode" presStyleCnt="0"/>
      <dgm:spPr/>
    </dgm:pt>
    <dgm:pt modelId="{A9987F94-B299-4AC4-AFFA-2070FA12101B}" type="pres">
      <dgm:prSet presAssocID="{C81941D4-37FA-4210-800F-DB1EAB9DFEE7}" presName="bgRect" presStyleLbl="bgShp" presStyleIdx="4" presStyleCnt="6"/>
      <dgm:spPr/>
    </dgm:pt>
    <dgm:pt modelId="{6AEB39B4-EA13-470A-97E4-F54A5BB61C05}" type="pres">
      <dgm:prSet presAssocID="{C81941D4-37FA-4210-800F-DB1EAB9DFEE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A27C9159-E101-4CD3-B4A1-F74B9E2D7B71}" type="pres">
      <dgm:prSet presAssocID="{C81941D4-37FA-4210-800F-DB1EAB9DFEE7}" presName="spaceRect" presStyleCnt="0"/>
      <dgm:spPr/>
    </dgm:pt>
    <dgm:pt modelId="{04C2DF17-5613-4391-A8A9-706FE8DBECD0}" type="pres">
      <dgm:prSet presAssocID="{C81941D4-37FA-4210-800F-DB1EAB9DFEE7}" presName="parTx" presStyleLbl="revTx" presStyleIdx="4" presStyleCnt="6">
        <dgm:presLayoutVars>
          <dgm:chMax val="0"/>
          <dgm:chPref val="0"/>
        </dgm:presLayoutVars>
      </dgm:prSet>
      <dgm:spPr/>
    </dgm:pt>
    <dgm:pt modelId="{6F53C628-8728-4F6C-91A5-39FEEBB1E7FF}" type="pres">
      <dgm:prSet presAssocID="{B4A52B17-9089-472A-84AA-01CCE0A97115}" presName="sibTrans" presStyleCnt="0"/>
      <dgm:spPr/>
    </dgm:pt>
    <dgm:pt modelId="{B3F94E6D-CB3D-47D7-9B36-DAEBFBD245E7}" type="pres">
      <dgm:prSet presAssocID="{8019630B-EE8F-42BC-A1E4-5C084A028BFE}" presName="compNode" presStyleCnt="0"/>
      <dgm:spPr/>
    </dgm:pt>
    <dgm:pt modelId="{2B196E69-2C54-4674-9536-B2EE4BE3CAFB}" type="pres">
      <dgm:prSet presAssocID="{8019630B-EE8F-42BC-A1E4-5C084A028BFE}" presName="bgRect" presStyleLbl="bgShp" presStyleIdx="5" presStyleCnt="6"/>
      <dgm:spPr/>
    </dgm:pt>
    <dgm:pt modelId="{C93B4601-0BE7-473F-9217-35E8954F034A}" type="pres">
      <dgm:prSet presAssocID="{8019630B-EE8F-42BC-A1E4-5C084A028BF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pt>
    <dgm:pt modelId="{0A9A7E15-0196-48EA-B995-874084DAF15A}" type="pres">
      <dgm:prSet presAssocID="{8019630B-EE8F-42BC-A1E4-5C084A028BFE}" presName="spaceRect" presStyleCnt="0"/>
      <dgm:spPr/>
    </dgm:pt>
    <dgm:pt modelId="{F6D859D1-056A-440C-8C54-D91864108FC5}" type="pres">
      <dgm:prSet presAssocID="{8019630B-EE8F-42BC-A1E4-5C084A028BFE}" presName="parTx" presStyleLbl="revTx" presStyleIdx="5" presStyleCnt="6">
        <dgm:presLayoutVars>
          <dgm:chMax val="0"/>
          <dgm:chPref val="0"/>
        </dgm:presLayoutVars>
      </dgm:prSet>
      <dgm:spPr/>
    </dgm:pt>
  </dgm:ptLst>
  <dgm:cxnLst>
    <dgm:cxn modelId="{215DA000-36BA-4596-AD9D-A1B228298C84}" type="presOf" srcId="{5026F08C-D6DD-45DE-8DF1-0D58277B361C}" destId="{8A18DAC8-1C29-4244-8A11-7023E0F390E6}" srcOrd="0" destOrd="0" presId="urn:microsoft.com/office/officeart/2018/2/layout/IconVerticalSolidList"/>
    <dgm:cxn modelId="{1E1ED50A-8271-4F31-BAAE-CEC3B8EA230D}" type="presOf" srcId="{D710658C-1562-4744-832D-8A83FC44C975}" destId="{F8C8FF55-3553-4EC5-A519-DF28B48B60E6}" srcOrd="0" destOrd="0" presId="urn:microsoft.com/office/officeart/2018/2/layout/IconVerticalSolidList"/>
    <dgm:cxn modelId="{76967510-6017-42EA-9AC5-B64933E5430C}" srcId="{D710658C-1562-4744-832D-8A83FC44C975}" destId="{956E73FB-0300-4D49-BDD1-DDA30FF12D06}" srcOrd="1" destOrd="0" parTransId="{69B48797-69EE-480E-8B2A-DF3B244D2496}" sibTransId="{C5CB29DD-CD27-4830-9FAC-CC8484C5CFAB}"/>
    <dgm:cxn modelId="{CD4B075F-BF1D-4E63-AD3F-028ECA9E6DB1}" srcId="{D710658C-1562-4744-832D-8A83FC44C975}" destId="{5026F08C-D6DD-45DE-8DF1-0D58277B361C}" srcOrd="0" destOrd="0" parTransId="{AD5701F1-2BA9-4484-A44D-8A779815190C}" sibTransId="{DF6AC6C8-DB2F-4598-8309-08780D57AC7B}"/>
    <dgm:cxn modelId="{439EAD41-4539-401A-B3D7-7B2D0D7EA194}" srcId="{D710658C-1562-4744-832D-8A83FC44C975}" destId="{1D3DF20E-BFC1-4E88-8808-97AEC28BAA83}" srcOrd="3" destOrd="0" parTransId="{721F85C4-A98B-4F77-98EA-6502E95D5264}" sibTransId="{1E3C5993-0D69-4CE5-8F44-265045A6D0F1}"/>
    <dgm:cxn modelId="{9DCB526F-6743-4113-8C9A-8CB24CCEB4CC}" type="presOf" srcId="{956E73FB-0300-4D49-BDD1-DDA30FF12D06}" destId="{C4FC929B-F046-4879-964E-0B6107403883}" srcOrd="0" destOrd="0" presId="urn:microsoft.com/office/officeart/2018/2/layout/IconVerticalSolidList"/>
    <dgm:cxn modelId="{D245B14F-75AF-4B99-A82C-50F864C371BE}" type="presOf" srcId="{9D25CE39-0961-44D2-8CCB-DB747A797570}" destId="{B556BAE9-B103-4AD4-9EBF-37F1530B1156}" srcOrd="0" destOrd="0" presId="urn:microsoft.com/office/officeart/2018/2/layout/IconVerticalSolidList"/>
    <dgm:cxn modelId="{F17F7B54-0384-4BBA-9DBA-AF17E091D6D1}" type="presOf" srcId="{C81941D4-37FA-4210-800F-DB1EAB9DFEE7}" destId="{04C2DF17-5613-4391-A8A9-706FE8DBECD0}" srcOrd="0" destOrd="0" presId="urn:microsoft.com/office/officeart/2018/2/layout/IconVerticalSolidList"/>
    <dgm:cxn modelId="{2F323F78-7D5A-4B45-90CB-6FDB5D40B3BD}" srcId="{D710658C-1562-4744-832D-8A83FC44C975}" destId="{8019630B-EE8F-42BC-A1E4-5C084A028BFE}" srcOrd="5" destOrd="0" parTransId="{B1FC9FD4-F714-4ED5-AA09-7BEBE404DF76}" sibTransId="{4FD41C84-0482-4EC0-84DE-C81253CA0E38}"/>
    <dgm:cxn modelId="{E8F4F97F-F59C-4F9E-BC12-2D169AA3808C}" type="presOf" srcId="{8019630B-EE8F-42BC-A1E4-5C084A028BFE}" destId="{F6D859D1-056A-440C-8C54-D91864108FC5}" srcOrd="0" destOrd="0" presId="urn:microsoft.com/office/officeart/2018/2/layout/IconVerticalSolidList"/>
    <dgm:cxn modelId="{FE44D988-C43A-4CF3-A62F-B62682ABFD17}" srcId="{D710658C-1562-4744-832D-8A83FC44C975}" destId="{9D25CE39-0961-44D2-8CCB-DB747A797570}" srcOrd="2" destOrd="0" parTransId="{DCF72679-A558-4E9C-8D84-EF94E39538CE}" sibTransId="{CE350135-C0EB-432D-87A3-6590599286C0}"/>
    <dgm:cxn modelId="{3295748C-CEF4-47B7-99D1-2662A3AA794E}" type="presOf" srcId="{1D3DF20E-BFC1-4E88-8808-97AEC28BAA83}" destId="{2C42136A-C4D4-4C6D-913E-CD4619C49F8F}" srcOrd="0" destOrd="0" presId="urn:microsoft.com/office/officeart/2018/2/layout/IconVerticalSolidList"/>
    <dgm:cxn modelId="{B343CAF7-C4B5-4A06-B57A-204D33D2880F}" srcId="{D710658C-1562-4744-832D-8A83FC44C975}" destId="{C81941D4-37FA-4210-800F-DB1EAB9DFEE7}" srcOrd="4" destOrd="0" parTransId="{C450B79B-C82A-446C-A7CC-3A321CE8475C}" sibTransId="{B4A52B17-9089-472A-84AA-01CCE0A97115}"/>
    <dgm:cxn modelId="{2275A25F-4DF1-49F8-BEDD-15BCD1731C72}" type="presParOf" srcId="{F8C8FF55-3553-4EC5-A519-DF28B48B60E6}" destId="{7191374D-1197-4B6A-B76E-B9105E114984}" srcOrd="0" destOrd="0" presId="urn:microsoft.com/office/officeart/2018/2/layout/IconVerticalSolidList"/>
    <dgm:cxn modelId="{93492352-5DB0-4443-B1F8-7ADF35200008}" type="presParOf" srcId="{7191374D-1197-4B6A-B76E-B9105E114984}" destId="{C8FF7067-316D-46D4-8607-AEC10429D990}" srcOrd="0" destOrd="0" presId="urn:microsoft.com/office/officeart/2018/2/layout/IconVerticalSolidList"/>
    <dgm:cxn modelId="{CA2E9700-8481-44DC-B948-D8AF30F3BEF7}" type="presParOf" srcId="{7191374D-1197-4B6A-B76E-B9105E114984}" destId="{38BC5F0D-73E5-43BA-9979-02D9A7F52A67}" srcOrd="1" destOrd="0" presId="urn:microsoft.com/office/officeart/2018/2/layout/IconVerticalSolidList"/>
    <dgm:cxn modelId="{E4078D60-1A0B-4BF1-9A3E-7E4313844174}" type="presParOf" srcId="{7191374D-1197-4B6A-B76E-B9105E114984}" destId="{F6B4429F-C512-4758-B870-589A3D6200B5}" srcOrd="2" destOrd="0" presId="urn:microsoft.com/office/officeart/2018/2/layout/IconVerticalSolidList"/>
    <dgm:cxn modelId="{2084062B-1A82-40B4-BA98-57DA5EA5A965}" type="presParOf" srcId="{7191374D-1197-4B6A-B76E-B9105E114984}" destId="{8A18DAC8-1C29-4244-8A11-7023E0F390E6}" srcOrd="3" destOrd="0" presId="urn:microsoft.com/office/officeart/2018/2/layout/IconVerticalSolidList"/>
    <dgm:cxn modelId="{BBE9725B-E318-4116-9CA7-2F0913D526CB}" type="presParOf" srcId="{F8C8FF55-3553-4EC5-A519-DF28B48B60E6}" destId="{E5BF2160-10CA-42E3-9F59-C6A32E401BBE}" srcOrd="1" destOrd="0" presId="urn:microsoft.com/office/officeart/2018/2/layout/IconVerticalSolidList"/>
    <dgm:cxn modelId="{B83D35B9-C3A4-42A9-82C5-0F2C2E85FBAE}" type="presParOf" srcId="{F8C8FF55-3553-4EC5-A519-DF28B48B60E6}" destId="{F07EC73B-4258-494D-9452-500584BEC699}" srcOrd="2" destOrd="0" presId="urn:microsoft.com/office/officeart/2018/2/layout/IconVerticalSolidList"/>
    <dgm:cxn modelId="{54F8BE20-DB2B-454B-B29D-FB93E8DD67C4}" type="presParOf" srcId="{F07EC73B-4258-494D-9452-500584BEC699}" destId="{EC476A56-A8B6-4CD0-9535-3FE659320C23}" srcOrd="0" destOrd="0" presId="urn:microsoft.com/office/officeart/2018/2/layout/IconVerticalSolidList"/>
    <dgm:cxn modelId="{A762E58E-DF19-44DE-89B0-ACFCCF602FAA}" type="presParOf" srcId="{F07EC73B-4258-494D-9452-500584BEC699}" destId="{69BF22F3-FE58-414A-954A-12DD3FC9C3AF}" srcOrd="1" destOrd="0" presId="urn:microsoft.com/office/officeart/2018/2/layout/IconVerticalSolidList"/>
    <dgm:cxn modelId="{C7706426-1549-4F5F-B207-DCF9801E4516}" type="presParOf" srcId="{F07EC73B-4258-494D-9452-500584BEC699}" destId="{0D7954F2-BC8C-43D9-ACFE-2012C7EDA31E}" srcOrd="2" destOrd="0" presId="urn:microsoft.com/office/officeart/2018/2/layout/IconVerticalSolidList"/>
    <dgm:cxn modelId="{1C19722F-54B9-47F5-B633-800F78C219BB}" type="presParOf" srcId="{F07EC73B-4258-494D-9452-500584BEC699}" destId="{C4FC929B-F046-4879-964E-0B6107403883}" srcOrd="3" destOrd="0" presId="urn:microsoft.com/office/officeart/2018/2/layout/IconVerticalSolidList"/>
    <dgm:cxn modelId="{3F016D93-CE9F-4469-97AF-553411AB4C83}" type="presParOf" srcId="{F8C8FF55-3553-4EC5-A519-DF28B48B60E6}" destId="{7AD54110-3543-4B80-9CC4-7F5D816F4C66}" srcOrd="3" destOrd="0" presId="urn:microsoft.com/office/officeart/2018/2/layout/IconVerticalSolidList"/>
    <dgm:cxn modelId="{DB3D5DEE-3C1E-45D6-A3AA-AA05AD9EBB13}" type="presParOf" srcId="{F8C8FF55-3553-4EC5-A519-DF28B48B60E6}" destId="{1F6BDFB9-9119-4E7F-B524-A4CEC55B5F4B}" srcOrd="4" destOrd="0" presId="urn:microsoft.com/office/officeart/2018/2/layout/IconVerticalSolidList"/>
    <dgm:cxn modelId="{AE037D3F-62E5-412A-A7C4-178E5D7E1C21}" type="presParOf" srcId="{1F6BDFB9-9119-4E7F-B524-A4CEC55B5F4B}" destId="{61B14385-6368-4DF5-ABB4-C5755B696AB2}" srcOrd="0" destOrd="0" presId="urn:microsoft.com/office/officeart/2018/2/layout/IconVerticalSolidList"/>
    <dgm:cxn modelId="{486ACE84-F4B2-413D-8975-644983C77B38}" type="presParOf" srcId="{1F6BDFB9-9119-4E7F-B524-A4CEC55B5F4B}" destId="{08C2D1E8-0281-405E-A549-45A5B0199AB5}" srcOrd="1" destOrd="0" presId="urn:microsoft.com/office/officeart/2018/2/layout/IconVerticalSolidList"/>
    <dgm:cxn modelId="{13108EC1-0E19-46E0-BA87-BC969CABE1A1}" type="presParOf" srcId="{1F6BDFB9-9119-4E7F-B524-A4CEC55B5F4B}" destId="{E2FFC404-90C8-4A0B-9F0F-368A6A2D4B20}" srcOrd="2" destOrd="0" presId="urn:microsoft.com/office/officeart/2018/2/layout/IconVerticalSolidList"/>
    <dgm:cxn modelId="{FCFEF082-B002-49CD-96D6-CD16C5862264}" type="presParOf" srcId="{1F6BDFB9-9119-4E7F-B524-A4CEC55B5F4B}" destId="{B556BAE9-B103-4AD4-9EBF-37F1530B1156}" srcOrd="3" destOrd="0" presId="urn:microsoft.com/office/officeart/2018/2/layout/IconVerticalSolidList"/>
    <dgm:cxn modelId="{67EE19E7-3E1F-4B5B-9CD5-1C4FF5BFFC1F}" type="presParOf" srcId="{F8C8FF55-3553-4EC5-A519-DF28B48B60E6}" destId="{2192C2AF-1F5B-472D-B517-83E714A3EFFC}" srcOrd="5" destOrd="0" presId="urn:microsoft.com/office/officeart/2018/2/layout/IconVerticalSolidList"/>
    <dgm:cxn modelId="{DEAEBB38-12D1-49C2-8167-0E0BCAD9CCD3}" type="presParOf" srcId="{F8C8FF55-3553-4EC5-A519-DF28B48B60E6}" destId="{3BAB095A-8C57-4E0F-AD40-9795BAEDCB58}" srcOrd="6" destOrd="0" presId="urn:microsoft.com/office/officeart/2018/2/layout/IconVerticalSolidList"/>
    <dgm:cxn modelId="{5FE4D507-D1E5-4E59-B089-DD05E095C23B}" type="presParOf" srcId="{3BAB095A-8C57-4E0F-AD40-9795BAEDCB58}" destId="{42955B3B-B0F5-4519-8B9E-B018F17DE5DC}" srcOrd="0" destOrd="0" presId="urn:microsoft.com/office/officeart/2018/2/layout/IconVerticalSolidList"/>
    <dgm:cxn modelId="{54989FB5-1C71-4BC7-87BF-13BC0E0F421E}" type="presParOf" srcId="{3BAB095A-8C57-4E0F-AD40-9795BAEDCB58}" destId="{84A9554F-2445-47E6-A3D0-2FFC7B32D656}" srcOrd="1" destOrd="0" presId="urn:microsoft.com/office/officeart/2018/2/layout/IconVerticalSolidList"/>
    <dgm:cxn modelId="{4E953D61-1C10-4D25-A632-DFBF8FB558FB}" type="presParOf" srcId="{3BAB095A-8C57-4E0F-AD40-9795BAEDCB58}" destId="{3E34AC2E-C8E9-4791-BA53-FCDF0A338BD1}" srcOrd="2" destOrd="0" presId="urn:microsoft.com/office/officeart/2018/2/layout/IconVerticalSolidList"/>
    <dgm:cxn modelId="{9563D58E-9F36-4C75-AECA-79228F6A89F7}" type="presParOf" srcId="{3BAB095A-8C57-4E0F-AD40-9795BAEDCB58}" destId="{2C42136A-C4D4-4C6D-913E-CD4619C49F8F}" srcOrd="3" destOrd="0" presId="urn:microsoft.com/office/officeart/2018/2/layout/IconVerticalSolidList"/>
    <dgm:cxn modelId="{11937FC8-C8E8-4D8F-AC01-4287ABE24AED}" type="presParOf" srcId="{F8C8FF55-3553-4EC5-A519-DF28B48B60E6}" destId="{A6DF72A5-03C4-430A-9303-C94C7036E272}" srcOrd="7" destOrd="0" presId="urn:microsoft.com/office/officeart/2018/2/layout/IconVerticalSolidList"/>
    <dgm:cxn modelId="{C4CB5540-76E9-4C1F-B421-A65B8F327534}" type="presParOf" srcId="{F8C8FF55-3553-4EC5-A519-DF28B48B60E6}" destId="{9AABE3B2-004A-431F-B776-9668247E2F85}" srcOrd="8" destOrd="0" presId="urn:microsoft.com/office/officeart/2018/2/layout/IconVerticalSolidList"/>
    <dgm:cxn modelId="{B239D7B9-282A-4957-ABB3-F3B688221947}" type="presParOf" srcId="{9AABE3B2-004A-431F-B776-9668247E2F85}" destId="{A9987F94-B299-4AC4-AFFA-2070FA12101B}" srcOrd="0" destOrd="0" presId="urn:microsoft.com/office/officeart/2018/2/layout/IconVerticalSolidList"/>
    <dgm:cxn modelId="{9136420B-4A5B-4AFF-BE14-724F34D6CDA1}" type="presParOf" srcId="{9AABE3B2-004A-431F-B776-9668247E2F85}" destId="{6AEB39B4-EA13-470A-97E4-F54A5BB61C05}" srcOrd="1" destOrd="0" presId="urn:microsoft.com/office/officeart/2018/2/layout/IconVerticalSolidList"/>
    <dgm:cxn modelId="{2AD5DEF9-16D4-454D-A0B4-AF23B79941DC}" type="presParOf" srcId="{9AABE3B2-004A-431F-B776-9668247E2F85}" destId="{A27C9159-E101-4CD3-B4A1-F74B9E2D7B71}" srcOrd="2" destOrd="0" presId="urn:microsoft.com/office/officeart/2018/2/layout/IconVerticalSolidList"/>
    <dgm:cxn modelId="{4C41C1E9-1D71-4ED1-B5AA-9AD1C62B2AC1}" type="presParOf" srcId="{9AABE3B2-004A-431F-B776-9668247E2F85}" destId="{04C2DF17-5613-4391-A8A9-706FE8DBECD0}" srcOrd="3" destOrd="0" presId="urn:microsoft.com/office/officeart/2018/2/layout/IconVerticalSolidList"/>
    <dgm:cxn modelId="{A8F4A5FD-8F63-4A61-A6CF-91E52CF4C43E}" type="presParOf" srcId="{F8C8FF55-3553-4EC5-A519-DF28B48B60E6}" destId="{6F53C628-8728-4F6C-91A5-39FEEBB1E7FF}" srcOrd="9" destOrd="0" presId="urn:microsoft.com/office/officeart/2018/2/layout/IconVerticalSolidList"/>
    <dgm:cxn modelId="{A335BDCA-61E8-452B-8076-5F22053196A8}" type="presParOf" srcId="{F8C8FF55-3553-4EC5-A519-DF28B48B60E6}" destId="{B3F94E6D-CB3D-47D7-9B36-DAEBFBD245E7}" srcOrd="10" destOrd="0" presId="urn:microsoft.com/office/officeart/2018/2/layout/IconVerticalSolidList"/>
    <dgm:cxn modelId="{3F48948F-D22F-49AF-8547-80373C992AE4}" type="presParOf" srcId="{B3F94E6D-CB3D-47D7-9B36-DAEBFBD245E7}" destId="{2B196E69-2C54-4674-9536-B2EE4BE3CAFB}" srcOrd="0" destOrd="0" presId="urn:microsoft.com/office/officeart/2018/2/layout/IconVerticalSolidList"/>
    <dgm:cxn modelId="{0C10C11F-E2B4-4529-8821-53F39CECB937}" type="presParOf" srcId="{B3F94E6D-CB3D-47D7-9B36-DAEBFBD245E7}" destId="{C93B4601-0BE7-473F-9217-35E8954F034A}" srcOrd="1" destOrd="0" presId="urn:microsoft.com/office/officeart/2018/2/layout/IconVerticalSolidList"/>
    <dgm:cxn modelId="{8BF043B2-1983-4EBD-B670-5483C0AB9919}" type="presParOf" srcId="{B3F94E6D-CB3D-47D7-9B36-DAEBFBD245E7}" destId="{0A9A7E15-0196-48EA-B995-874084DAF15A}" srcOrd="2" destOrd="0" presId="urn:microsoft.com/office/officeart/2018/2/layout/IconVerticalSolidList"/>
    <dgm:cxn modelId="{0382AD3A-6FD2-4A90-AFE2-C7478E1F5BE5}" type="presParOf" srcId="{B3F94E6D-CB3D-47D7-9B36-DAEBFBD245E7}" destId="{F6D859D1-056A-440C-8C54-D91864108FC5}"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583513" cy="4926318"/>
        <a:chOff x="0" y="0"/>
        <a:chExt cx="8583513" cy="4926318"/>
      </a:xfrm>
    </dsp:grpSpPr>
    <dsp:sp modelId="{3917963F-9515-463E-A2D9-F084F62EA8A4}">
      <dsp:nvSpPr>
        <dsp:cNvPr id="3" name="Rounded Rectangle 2"/>
        <dsp:cNvSpPr/>
      </dsp:nvSpPr>
      <dsp:spPr bwMode="white">
        <a:xfrm>
          <a:off x="0" y="0"/>
          <a:ext cx="6609305" cy="886737"/>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76200" tIns="76200" rIns="76200" bIns="7620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r>
            <a:rPr lang="en-US"/>
            <a:t>Contact Information: Name, email, Phone Number, LinkedIn</a:t>
          </a:r>
        </a:p>
      </dsp:txBody>
      <dsp:txXfrm>
        <a:off x="0" y="0"/>
        <a:ext cx="6609305" cy="886737"/>
      </dsp:txXfrm>
    </dsp:sp>
    <dsp:sp modelId="{4EFB9B8A-978A-407E-AE92-E21DF8F254E3}">
      <dsp:nvSpPr>
        <dsp:cNvPr id="4" name="Rounded Rectangle 3"/>
        <dsp:cNvSpPr/>
      </dsp:nvSpPr>
      <dsp:spPr bwMode="white">
        <a:xfrm>
          <a:off x="493552" y="1009895"/>
          <a:ext cx="6609305" cy="886737"/>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76200" tIns="76200" rIns="76200" bIns="7620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r>
            <a:rPr lang="en-US"/>
            <a:t>Professional Summary: 1-2 Sentence highlighting skills and Career goals</a:t>
          </a:r>
        </a:p>
      </dsp:txBody>
      <dsp:txXfrm>
        <a:off x="493552" y="1009895"/>
        <a:ext cx="6609305" cy="886737"/>
      </dsp:txXfrm>
    </dsp:sp>
    <dsp:sp modelId="{99480516-5DBE-4F85-B286-C1B1DE7C9DEA}">
      <dsp:nvSpPr>
        <dsp:cNvPr id="5" name="Rounded Rectangle 4"/>
        <dsp:cNvSpPr/>
      </dsp:nvSpPr>
      <dsp:spPr bwMode="white">
        <a:xfrm>
          <a:off x="987104" y="2019790"/>
          <a:ext cx="6609305" cy="886737"/>
        </a:xfrm>
        <a:prstGeom prst="roundRect">
          <a:avLst>
            <a:gd name="adj" fmla="val 10000"/>
          </a:avLst>
        </a:prstGeom>
      </dsp:spPr>
      <dsp:style>
        <a:lnRef idx="2">
          <a:schemeClr val="lt1"/>
        </a:lnRef>
        <a:fillRef idx="1">
          <a:schemeClr val="accent4"/>
        </a:fillRef>
        <a:effectRef idx="0">
          <a:scrgbClr r="0" g="0" b="0"/>
        </a:effectRef>
        <a:fontRef idx="minor">
          <a:schemeClr val="lt1"/>
        </a:fontRef>
      </dsp:style>
      <dsp:txBody>
        <a:bodyPr lIns="76200" tIns="76200" rIns="76200" bIns="7620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r>
            <a:rPr lang="en-US"/>
            <a:t>Education: Degree, Institution, year of graduation/Duration</a:t>
          </a:r>
        </a:p>
      </dsp:txBody>
      <dsp:txXfrm>
        <a:off x="987104" y="2019790"/>
        <a:ext cx="6609305" cy="886737"/>
      </dsp:txXfrm>
    </dsp:sp>
    <dsp:sp modelId="{FFCEC2F8-E2E8-491F-9EA5-83269FD50909}">
      <dsp:nvSpPr>
        <dsp:cNvPr id="6" name="Rounded Rectangle 5"/>
        <dsp:cNvSpPr/>
      </dsp:nvSpPr>
      <dsp:spPr bwMode="white">
        <a:xfrm>
          <a:off x="1480656" y="3029686"/>
          <a:ext cx="6609305" cy="886737"/>
        </a:xfrm>
        <a:prstGeom prst="roundRect">
          <a:avLst>
            <a:gd name="adj" fmla="val 10000"/>
          </a:avLst>
        </a:prstGeom>
      </dsp:spPr>
      <dsp:style>
        <a:lnRef idx="2">
          <a:schemeClr val="lt1"/>
        </a:lnRef>
        <a:fillRef idx="1">
          <a:schemeClr val="accent5"/>
        </a:fillRef>
        <a:effectRef idx="0">
          <a:scrgbClr r="0" g="0" b="0"/>
        </a:effectRef>
        <a:fontRef idx="minor">
          <a:schemeClr val="lt1"/>
        </a:fontRef>
      </dsp:style>
      <dsp:txBody>
        <a:bodyPr lIns="76200" tIns="76200" rIns="76200" bIns="7620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r>
            <a:rPr lang="en-US"/>
            <a:t>Work Experience: Internship, Volunteering, Leadership roles</a:t>
          </a:r>
        </a:p>
      </dsp:txBody>
      <dsp:txXfrm>
        <a:off x="1480656" y="3029686"/>
        <a:ext cx="6609305" cy="886737"/>
      </dsp:txXfrm>
    </dsp:sp>
    <dsp:sp modelId="{EE1ECF8B-48FF-413C-81B5-0F1F1C90A5BB}">
      <dsp:nvSpPr>
        <dsp:cNvPr id="7" name="Rounded Rectangle 6"/>
        <dsp:cNvSpPr/>
      </dsp:nvSpPr>
      <dsp:spPr bwMode="white">
        <a:xfrm>
          <a:off x="1974208" y="4039581"/>
          <a:ext cx="6609305" cy="886737"/>
        </a:xfrm>
        <a:prstGeom prst="roundRect">
          <a:avLst>
            <a:gd name="adj" fmla="val 10000"/>
          </a:avLst>
        </a:prstGeom>
      </dsp:spPr>
      <dsp:style>
        <a:lnRef idx="2">
          <a:schemeClr val="lt1"/>
        </a:lnRef>
        <a:fillRef idx="1">
          <a:schemeClr val="accent6"/>
        </a:fillRef>
        <a:effectRef idx="0">
          <a:scrgbClr r="0" g="0" b="0"/>
        </a:effectRef>
        <a:fontRef idx="minor">
          <a:schemeClr val="lt1"/>
        </a:fontRef>
      </dsp:style>
      <dsp:txBody>
        <a:bodyPr lIns="76200" tIns="76200" rIns="76200" bIns="7620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r>
            <a:rPr lang="en-US"/>
            <a:t>Skills and Certification</a:t>
          </a:r>
        </a:p>
      </dsp:txBody>
      <dsp:txXfrm>
        <a:off x="1974208" y="4039581"/>
        <a:ext cx="6609305" cy="886737"/>
      </dsp:txXfrm>
    </dsp:sp>
    <dsp:sp modelId="{54387BB6-5CDF-4BA1-835F-2197D1E82F48}">
      <dsp:nvSpPr>
        <dsp:cNvPr id="8" name="Down Arrow 7"/>
        <dsp:cNvSpPr/>
      </dsp:nvSpPr>
      <dsp:spPr bwMode="white">
        <a:xfrm>
          <a:off x="6032926" y="647811"/>
          <a:ext cx="576379" cy="576379"/>
        </a:xfrm>
        <a:prstGeom prst="downArrow">
          <a:avLst>
            <a:gd name="adj1" fmla="val 55000"/>
            <a:gd name="adj2" fmla="val 45000"/>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Body>
        <a:bodyPr lIns="25400" tIns="25400" rIns="25400" bIns="2540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en-US">
            <a:solidFill>
              <a:schemeClr val="dk1"/>
            </a:solidFill>
          </a:endParaRPr>
        </a:p>
      </dsp:txBody>
      <dsp:txXfrm>
        <a:off x="6032926" y="647811"/>
        <a:ext cx="576379" cy="576379"/>
      </dsp:txXfrm>
    </dsp:sp>
    <dsp:sp modelId="{EBCE06B0-B448-48B8-BA4C-906DD0D0D985}">
      <dsp:nvSpPr>
        <dsp:cNvPr id="9" name="Down Arrow 8"/>
        <dsp:cNvSpPr/>
      </dsp:nvSpPr>
      <dsp:spPr bwMode="white">
        <a:xfrm>
          <a:off x="6526478" y="1657706"/>
          <a:ext cx="576379" cy="576379"/>
        </a:xfrm>
        <a:prstGeom prst="downArrow">
          <a:avLst>
            <a:gd name="adj1" fmla="val 55000"/>
            <a:gd name="adj2" fmla="val 45000"/>
          </a:avLst>
        </a:prstGeom>
      </dsp:spPr>
      <dsp:style>
        <a:lnRef idx="2">
          <a:schemeClr val="accent3">
            <a:tint val="40000"/>
            <a:alpha val="90000"/>
          </a:schemeClr>
        </a:lnRef>
        <a:fillRef idx="1">
          <a:schemeClr val="accent3">
            <a:tint val="40000"/>
            <a:alpha val="90000"/>
          </a:schemeClr>
        </a:fillRef>
        <a:effectRef idx="0">
          <a:scrgbClr r="0" g="0" b="0"/>
        </a:effectRef>
        <a:fontRef idx="minor"/>
      </dsp:style>
      <dsp:txBody>
        <a:bodyPr lIns="25400" tIns="25400" rIns="25400" bIns="2540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en-US">
            <a:solidFill>
              <a:schemeClr val="dk1"/>
            </a:solidFill>
          </a:endParaRPr>
        </a:p>
      </dsp:txBody>
      <dsp:txXfrm>
        <a:off x="6526478" y="1657706"/>
        <a:ext cx="576379" cy="576379"/>
      </dsp:txXfrm>
    </dsp:sp>
    <dsp:sp modelId="{0ED86DF9-59AD-43E8-A0E8-54BA83004AC4}">
      <dsp:nvSpPr>
        <dsp:cNvPr id="10" name="Down Arrow 9"/>
        <dsp:cNvSpPr/>
      </dsp:nvSpPr>
      <dsp:spPr bwMode="white">
        <a:xfrm>
          <a:off x="7020030" y="2652822"/>
          <a:ext cx="576379" cy="576379"/>
        </a:xfrm>
        <a:prstGeom prst="downArrow">
          <a:avLst>
            <a:gd name="adj1" fmla="val 55000"/>
            <a:gd name="adj2" fmla="val 45000"/>
          </a:avLst>
        </a:prstGeom>
      </dsp:spPr>
      <dsp:style>
        <a:lnRef idx="2">
          <a:schemeClr val="accent4">
            <a:tint val="40000"/>
            <a:alpha val="90000"/>
          </a:schemeClr>
        </a:lnRef>
        <a:fillRef idx="1">
          <a:schemeClr val="accent4">
            <a:tint val="40000"/>
            <a:alpha val="90000"/>
          </a:schemeClr>
        </a:fillRef>
        <a:effectRef idx="0">
          <a:scrgbClr r="0" g="0" b="0"/>
        </a:effectRef>
        <a:fontRef idx="minor"/>
      </dsp:style>
      <dsp:txBody>
        <a:bodyPr lIns="25400" tIns="25400" rIns="25400" bIns="2540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en-US">
            <a:solidFill>
              <a:schemeClr val="dk1"/>
            </a:solidFill>
          </a:endParaRPr>
        </a:p>
      </dsp:txBody>
      <dsp:txXfrm>
        <a:off x="7020030" y="2652822"/>
        <a:ext cx="576379" cy="576379"/>
      </dsp:txXfrm>
    </dsp:sp>
    <dsp:sp modelId="{2A01AF06-BAC8-4672-9915-F3FBF34ED6AB}">
      <dsp:nvSpPr>
        <dsp:cNvPr id="11" name="Down Arrow 10"/>
        <dsp:cNvSpPr/>
      </dsp:nvSpPr>
      <dsp:spPr bwMode="white">
        <a:xfrm>
          <a:off x="7513582" y="3672570"/>
          <a:ext cx="576379" cy="576379"/>
        </a:xfrm>
        <a:prstGeom prst="downArrow">
          <a:avLst>
            <a:gd name="adj1" fmla="val 55000"/>
            <a:gd name="adj2" fmla="val 45000"/>
          </a:avLst>
        </a:prstGeom>
      </dsp:spPr>
      <dsp:style>
        <a:lnRef idx="2">
          <a:schemeClr val="accent5">
            <a:tint val="40000"/>
            <a:alpha val="90000"/>
          </a:schemeClr>
        </a:lnRef>
        <a:fillRef idx="1">
          <a:schemeClr val="accent5">
            <a:tint val="40000"/>
            <a:alpha val="90000"/>
          </a:schemeClr>
        </a:fillRef>
        <a:effectRef idx="0">
          <a:scrgbClr r="0" g="0" b="0"/>
        </a:effectRef>
        <a:fontRef idx="minor"/>
      </dsp:style>
      <dsp:txBody>
        <a:bodyPr lIns="25400" tIns="25400" rIns="25400" bIns="2540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en-US">
            <a:solidFill>
              <a:schemeClr val="dk1"/>
            </a:solidFill>
          </a:endParaRPr>
        </a:p>
      </dsp:txBody>
      <dsp:txXfrm>
        <a:off x="7513582" y="3672570"/>
        <a:ext cx="576379" cy="576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630679" cy="6837775"/>
        <a:chOff x="0" y="0"/>
        <a:chExt cx="9630679" cy="6837775"/>
      </a:xfrm>
    </dsp:grpSpPr>
    <dsp:sp modelId="{C619597F-5F1C-42AC-90B3-1156EDE72AA5}">
      <dsp:nvSpPr>
        <dsp:cNvPr id="4" name="Freeform 3"/>
        <dsp:cNvSpPr/>
      </dsp:nvSpPr>
      <dsp:spPr bwMode="white">
        <a:xfrm>
          <a:off x="4472858" y="912042"/>
          <a:ext cx="695450" cy="0"/>
        </a:xfrm>
        <a:custGeom>
          <a:avLst/>
          <a:gdLst/>
          <a:ahLst/>
          <a:cxnLst/>
          <a:pathLst>
            <a:path w="1095">
              <a:moveTo>
                <a:pt x="0" y="0"/>
              </a:moveTo>
              <a:lnTo>
                <a:pt x="1095" y="0"/>
              </a:lnTo>
            </a:path>
          </a:pathLst>
        </a:custGeom>
        <a:ln>
          <a:tailEnd type="arrow" w="lg" len="med"/>
        </a:ln>
      </dsp:spPr>
      <dsp:style>
        <a:lnRef idx="1">
          <a:schemeClr val="accent1"/>
        </a:lnRef>
        <a:fillRef idx="0">
          <a:schemeClr val="accent1"/>
        </a:fillRef>
        <a:effectRef idx="0">
          <a:scrgbClr r="0" g="0" b="0"/>
        </a:effectRef>
        <a:fontRef idx="minor"/>
      </dsp:style>
      <dsp:txXfrm>
        <a:off x="4472858" y="912042"/>
        <a:ext cx="695450" cy="0"/>
      </dsp:txXfrm>
    </dsp:sp>
    <dsp:sp modelId="{3A85F15B-9484-4516-827A-E50515EF66FF}">
      <dsp:nvSpPr>
        <dsp:cNvPr id="3" name="Rectangles 2"/>
        <dsp:cNvSpPr/>
      </dsp:nvSpPr>
      <dsp:spPr bwMode="white">
        <a:xfrm>
          <a:off x="1449163" y="4934"/>
          <a:ext cx="3023695" cy="1814217"/>
        </a:xfrm>
        <a:prstGeom prst="rect">
          <a:avLst/>
        </a:prstGeom>
      </dsp:spPr>
      <dsp:style>
        <a:lnRef idx="2">
          <a:schemeClr val="lt1"/>
        </a:lnRef>
        <a:fillRef idx="1">
          <a:schemeClr val="accent1"/>
        </a:fillRef>
        <a:effectRef idx="0">
          <a:scrgbClr r="0" g="0" b="0"/>
        </a:effectRef>
        <a:fontRef idx="minor">
          <a:schemeClr val="lt1"/>
        </a:fontRef>
      </dsp:style>
      <dsp:txBody>
        <a:bodyPr lIns="148163" tIns="155523" rIns="148163" bIns="155523"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Internship, Volunteering, Leadership roles.</a:t>
          </a:r>
        </a:p>
      </dsp:txBody>
      <dsp:txXfrm>
        <a:off x="1449163" y="4934"/>
        <a:ext cx="3023695" cy="1814217"/>
      </dsp:txXfrm>
    </dsp:sp>
    <dsp:sp modelId="{6E90ACE7-5DDA-4FB5-8939-D6F992AD3DF2}">
      <dsp:nvSpPr>
        <dsp:cNvPr id="6" name="Freeform 5"/>
        <dsp:cNvSpPr/>
      </dsp:nvSpPr>
      <dsp:spPr bwMode="white">
        <a:xfrm>
          <a:off x="2961011" y="1819151"/>
          <a:ext cx="3719144" cy="692628"/>
        </a:xfrm>
        <a:custGeom>
          <a:avLst/>
          <a:gdLst/>
          <a:ahLst/>
          <a:cxnLst/>
          <a:pathLst>
            <a:path w="5857" h="1091">
              <a:moveTo>
                <a:pt x="5857" y="0"/>
              </a:moveTo>
              <a:lnTo>
                <a:pt x="5857" y="545"/>
              </a:lnTo>
              <a:lnTo>
                <a:pt x="0" y="545"/>
              </a:lnTo>
              <a:lnTo>
                <a:pt x="0" y="1091"/>
              </a:lnTo>
            </a:path>
          </a:pathLst>
        </a:custGeom>
        <a:ln>
          <a:tailEnd type="arrow" w="lg" len="med"/>
        </a:ln>
      </dsp:spPr>
      <dsp:style>
        <a:lnRef idx="1">
          <a:schemeClr val="accent1"/>
        </a:lnRef>
        <a:fillRef idx="0">
          <a:schemeClr val="accent1"/>
        </a:fillRef>
        <a:effectRef idx="0">
          <a:scrgbClr r="0" g="0" b="0"/>
        </a:effectRef>
        <a:fontRef idx="minor"/>
      </dsp:style>
      <dsp:txXfrm>
        <a:off x="2961011" y="1819151"/>
        <a:ext cx="3719144" cy="692628"/>
      </dsp:txXfrm>
    </dsp:sp>
    <dsp:sp modelId="{E8A73008-9A73-4766-A8B9-CCE9BAA5D3A3}">
      <dsp:nvSpPr>
        <dsp:cNvPr id="5" name="Rectangles 4"/>
        <dsp:cNvSpPr/>
      </dsp:nvSpPr>
      <dsp:spPr bwMode="white">
        <a:xfrm>
          <a:off x="5168308" y="4934"/>
          <a:ext cx="3023695" cy="1814217"/>
        </a:xfrm>
        <a:prstGeom prst="rect">
          <a:avLst/>
        </a:prstGeom>
      </dsp:spPr>
      <dsp:style>
        <a:lnRef idx="2">
          <a:schemeClr val="lt1"/>
        </a:lnRef>
        <a:fillRef idx="1">
          <a:schemeClr val="accent1"/>
        </a:fillRef>
        <a:effectRef idx="0">
          <a:scrgbClr r="0" g="0" b="0"/>
        </a:effectRef>
        <a:fontRef idx="minor">
          <a:schemeClr val="lt1"/>
        </a:fontRef>
      </dsp:style>
      <dsp:txBody>
        <a:bodyPr lIns="148163" tIns="155523" rIns="148163" bIns="155523"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Use bullet points to highlight achievements not just duties. </a:t>
          </a:r>
        </a:p>
      </dsp:txBody>
      <dsp:txXfrm>
        <a:off x="5168308" y="4934"/>
        <a:ext cx="3023695" cy="1814217"/>
      </dsp:txXfrm>
    </dsp:sp>
    <dsp:sp modelId="{93145527-FA39-433A-82DC-84EBC301EE9F}">
      <dsp:nvSpPr>
        <dsp:cNvPr id="8" name="Freeform 7"/>
        <dsp:cNvSpPr/>
      </dsp:nvSpPr>
      <dsp:spPr bwMode="white">
        <a:xfrm>
          <a:off x="4472858" y="3418888"/>
          <a:ext cx="695450" cy="0"/>
        </a:xfrm>
        <a:custGeom>
          <a:avLst/>
          <a:gdLst/>
          <a:ahLst/>
          <a:cxnLst/>
          <a:pathLst>
            <a:path w="1095">
              <a:moveTo>
                <a:pt x="0" y="0"/>
              </a:moveTo>
              <a:lnTo>
                <a:pt x="1095" y="0"/>
              </a:lnTo>
            </a:path>
          </a:pathLst>
        </a:custGeom>
        <a:ln>
          <a:tailEnd type="arrow" w="lg" len="med"/>
        </a:ln>
      </dsp:spPr>
      <dsp:style>
        <a:lnRef idx="1">
          <a:schemeClr val="accent1"/>
        </a:lnRef>
        <a:fillRef idx="0">
          <a:schemeClr val="accent1"/>
        </a:fillRef>
        <a:effectRef idx="0">
          <a:scrgbClr r="0" g="0" b="0"/>
        </a:effectRef>
        <a:fontRef idx="minor"/>
      </dsp:style>
      <dsp:txXfrm>
        <a:off x="4472858" y="3418888"/>
        <a:ext cx="695450" cy="0"/>
      </dsp:txXfrm>
    </dsp:sp>
    <dsp:sp modelId="{99CC42F6-A91C-418B-80D4-81EDC69DD9D1}">
      <dsp:nvSpPr>
        <dsp:cNvPr id="7" name="Rectangles 6"/>
        <dsp:cNvSpPr/>
      </dsp:nvSpPr>
      <dsp:spPr bwMode="white">
        <a:xfrm>
          <a:off x="1449163" y="2511779"/>
          <a:ext cx="3023695" cy="1814217"/>
        </a:xfrm>
        <a:prstGeom prst="rect">
          <a:avLst/>
        </a:prstGeom>
      </dsp:spPr>
      <dsp:style>
        <a:lnRef idx="2">
          <a:schemeClr val="lt1"/>
        </a:lnRef>
        <a:fillRef idx="1">
          <a:schemeClr val="accent1"/>
        </a:fillRef>
        <a:effectRef idx="0">
          <a:scrgbClr r="0" g="0" b="0"/>
        </a:effectRef>
        <a:fontRef idx="minor">
          <a:schemeClr val="lt1"/>
        </a:fontRef>
      </dsp:style>
      <dsp:txBody>
        <a:bodyPr lIns="148163" tIns="155523" rIns="148163" bIns="155523"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dirty="0"/>
            <a:t>Start each point with action verbs.</a:t>
          </a:r>
        </a:p>
      </dsp:txBody>
      <dsp:txXfrm>
        <a:off x="1449163" y="2511779"/>
        <a:ext cx="3023695" cy="1814217"/>
      </dsp:txXfrm>
    </dsp:sp>
    <dsp:sp modelId="{77523A24-F6F2-4FCF-9E07-AAE05C1D1833}">
      <dsp:nvSpPr>
        <dsp:cNvPr id="10" name="Freeform 9"/>
        <dsp:cNvSpPr/>
      </dsp:nvSpPr>
      <dsp:spPr bwMode="white">
        <a:xfrm>
          <a:off x="2961011" y="4325996"/>
          <a:ext cx="3719144" cy="692628"/>
        </a:xfrm>
        <a:custGeom>
          <a:avLst/>
          <a:gdLst/>
          <a:ahLst/>
          <a:cxnLst/>
          <a:pathLst>
            <a:path w="5857" h="1091">
              <a:moveTo>
                <a:pt x="5857" y="0"/>
              </a:moveTo>
              <a:lnTo>
                <a:pt x="5857" y="545"/>
              </a:lnTo>
              <a:lnTo>
                <a:pt x="0" y="545"/>
              </a:lnTo>
              <a:lnTo>
                <a:pt x="0" y="1091"/>
              </a:lnTo>
            </a:path>
          </a:pathLst>
        </a:custGeom>
        <a:ln>
          <a:tailEnd type="arrow" w="lg" len="med"/>
        </a:ln>
      </dsp:spPr>
      <dsp:style>
        <a:lnRef idx="1">
          <a:schemeClr val="accent1"/>
        </a:lnRef>
        <a:fillRef idx="0">
          <a:schemeClr val="accent1"/>
        </a:fillRef>
        <a:effectRef idx="0">
          <a:scrgbClr r="0" g="0" b="0"/>
        </a:effectRef>
        <a:fontRef idx="minor"/>
      </dsp:style>
      <dsp:txXfrm>
        <a:off x="2961011" y="4325996"/>
        <a:ext cx="3719144" cy="692628"/>
      </dsp:txXfrm>
    </dsp:sp>
    <dsp:sp modelId="{04B26F5E-8F14-4F61-876F-43D905681401}">
      <dsp:nvSpPr>
        <dsp:cNvPr id="9" name="Rectangles 8"/>
        <dsp:cNvSpPr/>
      </dsp:nvSpPr>
      <dsp:spPr bwMode="white">
        <a:xfrm>
          <a:off x="5168308" y="2511779"/>
          <a:ext cx="3023695" cy="1814217"/>
        </a:xfrm>
        <a:prstGeom prst="rect">
          <a:avLst/>
        </a:prstGeom>
      </dsp:spPr>
      <dsp:style>
        <a:lnRef idx="2">
          <a:schemeClr val="lt1"/>
        </a:lnRef>
        <a:fillRef idx="1">
          <a:schemeClr val="accent1"/>
        </a:fillRef>
        <a:effectRef idx="0">
          <a:scrgbClr r="0" g="0" b="0"/>
        </a:effectRef>
        <a:fontRef idx="minor">
          <a:schemeClr val="lt1"/>
        </a:fontRef>
      </dsp:style>
      <dsp:txBody>
        <a:bodyPr lIns="148163" tIns="155523" rIns="148163" bIns="155523"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Example: Intern – ONE Campaign Nigeria (June – Aug 2023) </a:t>
          </a:r>
        </a:p>
      </dsp:txBody>
      <dsp:txXfrm>
        <a:off x="5168308" y="2511779"/>
        <a:ext cx="3023695" cy="1814217"/>
      </dsp:txXfrm>
    </dsp:sp>
    <dsp:sp modelId="{0E16BFA0-3BF2-4D1A-9DE5-421712A977D5}">
      <dsp:nvSpPr>
        <dsp:cNvPr id="12" name="Freeform 11"/>
        <dsp:cNvSpPr/>
      </dsp:nvSpPr>
      <dsp:spPr bwMode="white">
        <a:xfrm>
          <a:off x="4472858" y="5925733"/>
          <a:ext cx="695450" cy="0"/>
        </a:xfrm>
        <a:custGeom>
          <a:avLst/>
          <a:gdLst/>
          <a:ahLst/>
          <a:cxnLst/>
          <a:pathLst>
            <a:path w="1095">
              <a:moveTo>
                <a:pt x="0" y="0"/>
              </a:moveTo>
              <a:lnTo>
                <a:pt x="1095" y="0"/>
              </a:lnTo>
            </a:path>
          </a:pathLst>
        </a:custGeom>
        <a:ln>
          <a:tailEnd type="arrow" w="lg" len="med"/>
        </a:ln>
      </dsp:spPr>
      <dsp:style>
        <a:lnRef idx="1">
          <a:schemeClr val="accent1"/>
        </a:lnRef>
        <a:fillRef idx="0">
          <a:schemeClr val="accent1"/>
        </a:fillRef>
        <a:effectRef idx="0">
          <a:scrgbClr r="0" g="0" b="0"/>
        </a:effectRef>
        <a:fontRef idx="minor"/>
      </dsp:style>
      <dsp:txXfrm>
        <a:off x="4472858" y="5925733"/>
        <a:ext cx="695450" cy="0"/>
      </dsp:txXfrm>
    </dsp:sp>
    <dsp:sp modelId="{8B687477-4020-474E-A046-EFCDAE6478FF}">
      <dsp:nvSpPr>
        <dsp:cNvPr id="11" name="Rectangles 10"/>
        <dsp:cNvSpPr/>
      </dsp:nvSpPr>
      <dsp:spPr bwMode="white">
        <a:xfrm>
          <a:off x="1449163" y="5018624"/>
          <a:ext cx="3023695" cy="1814217"/>
        </a:xfrm>
        <a:prstGeom prst="rect">
          <a:avLst/>
        </a:prstGeom>
      </dsp:spPr>
      <dsp:style>
        <a:lnRef idx="2">
          <a:schemeClr val="lt1"/>
        </a:lnRef>
        <a:fillRef idx="1">
          <a:schemeClr val="accent1"/>
        </a:fillRef>
        <a:effectRef idx="0">
          <a:scrgbClr r="0" g="0" b="0"/>
        </a:effectRef>
        <a:fontRef idx="minor">
          <a:schemeClr val="lt1"/>
        </a:fontRef>
      </dsp:style>
      <dsp:txBody>
        <a:bodyPr lIns="148163" tIns="155523" rIns="148163" bIns="155523"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Conducted research on youth participation in governance.</a:t>
          </a:r>
        </a:p>
      </dsp:txBody>
      <dsp:txXfrm>
        <a:off x="1449163" y="5018624"/>
        <a:ext cx="3023695" cy="1814217"/>
      </dsp:txXfrm>
    </dsp:sp>
    <dsp:sp modelId="{0411A1DB-C540-485E-8635-3FDF59D28F05}">
      <dsp:nvSpPr>
        <dsp:cNvPr id="13" name="Rectangles 12"/>
        <dsp:cNvSpPr/>
      </dsp:nvSpPr>
      <dsp:spPr bwMode="white">
        <a:xfrm>
          <a:off x="5168308" y="5018624"/>
          <a:ext cx="3023695" cy="1814217"/>
        </a:xfrm>
        <a:prstGeom prst="rect">
          <a:avLst/>
        </a:prstGeom>
      </dsp:spPr>
      <dsp:style>
        <a:lnRef idx="2">
          <a:schemeClr val="lt1"/>
        </a:lnRef>
        <a:fillRef idx="1">
          <a:schemeClr val="accent1"/>
        </a:fillRef>
        <a:effectRef idx="0">
          <a:scrgbClr r="0" g="0" b="0"/>
        </a:effectRef>
        <a:fontRef idx="minor">
          <a:schemeClr val="lt1"/>
        </a:fontRef>
      </dsp:style>
      <dsp:txBody>
        <a:bodyPr lIns="148163" tIns="155523" rIns="148163" bIns="155523"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Assisted in organizing workshops with 70+ youth leaders.</a:t>
          </a:r>
        </a:p>
      </dsp:txBody>
      <dsp:txXfrm>
        <a:off x="5168308" y="5018624"/>
        <a:ext cx="3023695" cy="1814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890928" cy="4625209"/>
        <a:chOff x="0" y="0"/>
        <a:chExt cx="10890928" cy="4625209"/>
      </a:xfrm>
    </dsp:grpSpPr>
    <dsp:sp modelId="{A742ED6E-F8FC-4733-9E89-DD5C8D0E5FC3}">
      <dsp:nvSpPr>
        <dsp:cNvPr id="4" name="Rectangles 3"/>
        <dsp:cNvSpPr/>
      </dsp:nvSpPr>
      <dsp:spPr bwMode="white">
        <a:xfrm>
          <a:off x="2178186" y="0"/>
          <a:ext cx="8712742" cy="1106509"/>
        </a:xfrm>
        <a:prstGeom prst="rect">
          <a:avLst/>
        </a:prstGeom>
      </dsp:spPr>
      <dsp:style>
        <a:lnRef idx="2">
          <a:schemeClr val="accent1"/>
        </a:lnRef>
        <a:fillRef idx="1">
          <a:schemeClr val="accent1"/>
        </a:fillRef>
        <a:effectRef idx="0">
          <a:scrgbClr r="0" g="0" b="0"/>
        </a:effectRef>
        <a:fontRef idx="minor">
          <a:schemeClr val="lt1"/>
        </a:fontRef>
      </dsp:style>
      <dsp:txBody>
        <a:bodyPr lIns="169051" tIns="281053" rIns="169051" bIns="281053"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dirty="0"/>
            <a:t>Use a professional font.</a:t>
          </a:r>
        </a:p>
      </dsp:txBody>
      <dsp:txXfrm>
        <a:off x="2178186" y="0"/>
        <a:ext cx="8712742" cy="1106509"/>
      </dsp:txXfrm>
    </dsp:sp>
    <dsp:sp modelId="{121476FA-025F-4A1A-A584-30B3BFD15C14}">
      <dsp:nvSpPr>
        <dsp:cNvPr id="3" name="Rectangles 2"/>
        <dsp:cNvSpPr/>
      </dsp:nvSpPr>
      <dsp:spPr bwMode="white">
        <a:xfrm>
          <a:off x="0" y="0"/>
          <a:ext cx="2178186" cy="1106509"/>
        </a:xfrm>
        <a:prstGeom prst="rect">
          <a:avLst/>
        </a:prstGeom>
      </dsp:spPr>
      <dsp:style>
        <a:lnRef idx="2">
          <a:schemeClr val="accent1"/>
        </a:lnRef>
        <a:fillRef idx="1">
          <a:schemeClr val="lt1"/>
        </a:fillRef>
        <a:effectRef idx="0">
          <a:scrgbClr r="0" g="0" b="0"/>
        </a:effectRef>
        <a:fontRef idx="minor"/>
      </dsp:style>
      <dsp:txBody>
        <a:bodyPr lIns="115262" tIns="109298" rIns="115262" bIns="109298"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en-US">
              <a:solidFill>
                <a:schemeClr val="dk1"/>
              </a:solidFill>
            </a:rPr>
            <a:t>Use</a:t>
          </a:r>
          <a:endParaRPr>
            <a:solidFill>
              <a:schemeClr val="dk1"/>
            </a:solidFill>
          </a:endParaRPr>
        </a:p>
      </dsp:txBody>
      <dsp:txXfrm>
        <a:off x="0" y="0"/>
        <a:ext cx="2178186" cy="1106509"/>
      </dsp:txXfrm>
    </dsp:sp>
    <dsp:sp modelId="{079EEE04-F95E-4BF5-BDD3-19AA7B7EBBCA}">
      <dsp:nvSpPr>
        <dsp:cNvPr id="6" name="Rectangles 5"/>
        <dsp:cNvSpPr/>
      </dsp:nvSpPr>
      <dsp:spPr bwMode="white">
        <a:xfrm>
          <a:off x="2178186" y="1172900"/>
          <a:ext cx="8712742" cy="1106509"/>
        </a:xfrm>
        <a:prstGeom prst="rect">
          <a:avLst/>
        </a:prstGeom>
      </dsp:spPr>
      <dsp:style>
        <a:lnRef idx="2">
          <a:schemeClr val="accent1"/>
        </a:lnRef>
        <a:fillRef idx="1">
          <a:schemeClr val="accent1"/>
        </a:fillRef>
        <a:effectRef idx="0">
          <a:scrgbClr r="0" g="0" b="0"/>
        </a:effectRef>
        <a:fontRef idx="minor">
          <a:schemeClr val="lt1"/>
        </a:fontRef>
      </dsp:style>
      <dsp:txBody>
        <a:bodyPr lIns="169051" tIns="281053" rIns="169051" bIns="281053"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dirty="0"/>
            <a:t>Keep formatting consistent.</a:t>
          </a:r>
        </a:p>
      </dsp:txBody>
      <dsp:txXfrm>
        <a:off x="2178186" y="1172900"/>
        <a:ext cx="8712742" cy="1106509"/>
      </dsp:txXfrm>
    </dsp:sp>
    <dsp:sp modelId="{351F70EC-1B0E-4826-A513-15444C39827F}">
      <dsp:nvSpPr>
        <dsp:cNvPr id="5" name="Rectangles 4"/>
        <dsp:cNvSpPr/>
      </dsp:nvSpPr>
      <dsp:spPr bwMode="white">
        <a:xfrm>
          <a:off x="0" y="1172900"/>
          <a:ext cx="2178186" cy="1106509"/>
        </a:xfrm>
        <a:prstGeom prst="rect">
          <a:avLst/>
        </a:prstGeom>
      </dsp:spPr>
      <dsp:style>
        <a:lnRef idx="2">
          <a:schemeClr val="accent1"/>
        </a:lnRef>
        <a:fillRef idx="1">
          <a:schemeClr val="lt1"/>
        </a:fillRef>
        <a:effectRef idx="0">
          <a:scrgbClr r="0" g="0" b="0"/>
        </a:effectRef>
        <a:fontRef idx="minor"/>
      </dsp:style>
      <dsp:txBody>
        <a:bodyPr lIns="115262" tIns="109298" rIns="115262" bIns="109298"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en-US">
              <a:solidFill>
                <a:schemeClr val="dk1"/>
              </a:solidFill>
            </a:rPr>
            <a:t>Keep</a:t>
          </a:r>
          <a:endParaRPr>
            <a:solidFill>
              <a:schemeClr val="dk1"/>
            </a:solidFill>
          </a:endParaRPr>
        </a:p>
      </dsp:txBody>
      <dsp:txXfrm>
        <a:off x="0" y="1172900"/>
        <a:ext cx="2178186" cy="1106509"/>
      </dsp:txXfrm>
    </dsp:sp>
    <dsp:sp modelId="{9E47170D-0F28-4805-B727-507E890EFCC5}">
      <dsp:nvSpPr>
        <dsp:cNvPr id="8" name="Rectangles 7"/>
        <dsp:cNvSpPr/>
      </dsp:nvSpPr>
      <dsp:spPr bwMode="white">
        <a:xfrm>
          <a:off x="2178186" y="2345800"/>
          <a:ext cx="8712742" cy="1106509"/>
        </a:xfrm>
        <a:prstGeom prst="rect">
          <a:avLst/>
        </a:prstGeom>
      </dsp:spPr>
      <dsp:style>
        <a:lnRef idx="2">
          <a:schemeClr val="accent1"/>
        </a:lnRef>
        <a:fillRef idx="1">
          <a:schemeClr val="accent1"/>
        </a:fillRef>
        <a:effectRef idx="0">
          <a:scrgbClr r="0" g="0" b="0"/>
        </a:effectRef>
        <a:fontRef idx="minor">
          <a:schemeClr val="lt1"/>
        </a:fontRef>
      </dsp:style>
      <dsp:txBody>
        <a:bodyPr lIns="169051" tIns="281053" rIns="169051" bIns="281053"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t>Proofread for typos and grammatical errors.</a:t>
          </a:r>
        </a:p>
      </dsp:txBody>
      <dsp:txXfrm>
        <a:off x="2178186" y="2345800"/>
        <a:ext cx="8712742" cy="1106509"/>
      </dsp:txXfrm>
    </dsp:sp>
    <dsp:sp modelId="{65C96565-598C-42A4-9FD1-6263FF209E16}">
      <dsp:nvSpPr>
        <dsp:cNvPr id="7" name="Rectangles 6"/>
        <dsp:cNvSpPr/>
      </dsp:nvSpPr>
      <dsp:spPr bwMode="white">
        <a:xfrm>
          <a:off x="0" y="2345800"/>
          <a:ext cx="2178186" cy="1106509"/>
        </a:xfrm>
        <a:prstGeom prst="rect">
          <a:avLst/>
        </a:prstGeom>
      </dsp:spPr>
      <dsp:style>
        <a:lnRef idx="2">
          <a:schemeClr val="accent1"/>
        </a:lnRef>
        <a:fillRef idx="1">
          <a:schemeClr val="lt1"/>
        </a:fillRef>
        <a:effectRef idx="0">
          <a:scrgbClr r="0" g="0" b="0"/>
        </a:effectRef>
        <a:fontRef idx="minor"/>
      </dsp:style>
      <dsp:txBody>
        <a:bodyPr lIns="115262" tIns="109298" rIns="115262" bIns="109298"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en-US">
              <a:solidFill>
                <a:schemeClr val="dk1"/>
              </a:solidFill>
            </a:rPr>
            <a:t>Proofread</a:t>
          </a:r>
          <a:endParaRPr>
            <a:solidFill>
              <a:schemeClr val="dk1"/>
            </a:solidFill>
          </a:endParaRPr>
        </a:p>
      </dsp:txBody>
      <dsp:txXfrm>
        <a:off x="0" y="2345800"/>
        <a:ext cx="2178186" cy="1106509"/>
      </dsp:txXfrm>
    </dsp:sp>
    <dsp:sp modelId="{3E3C58B7-2685-4E05-8007-6C2F4A4DEA8E}">
      <dsp:nvSpPr>
        <dsp:cNvPr id="10" name="Rectangles 9"/>
        <dsp:cNvSpPr/>
      </dsp:nvSpPr>
      <dsp:spPr bwMode="white">
        <a:xfrm>
          <a:off x="2178186" y="3518700"/>
          <a:ext cx="8712742" cy="1106509"/>
        </a:xfrm>
        <a:prstGeom prst="rect">
          <a:avLst/>
        </a:prstGeom>
      </dsp:spPr>
      <dsp:style>
        <a:lnRef idx="2">
          <a:schemeClr val="accent1"/>
        </a:lnRef>
        <a:fillRef idx="1">
          <a:schemeClr val="accent1"/>
        </a:fillRef>
        <a:effectRef idx="0">
          <a:scrgbClr r="0" g="0" b="0"/>
        </a:effectRef>
        <a:fontRef idx="minor">
          <a:schemeClr val="lt1"/>
        </a:fontRef>
      </dsp:style>
      <dsp:txBody>
        <a:bodyPr lIns="169051" tIns="281053" rIns="169051" bIns="281053"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t>Save as PDF before submitting,</a:t>
          </a:r>
        </a:p>
      </dsp:txBody>
      <dsp:txXfrm>
        <a:off x="2178186" y="3518700"/>
        <a:ext cx="8712742" cy="1106509"/>
      </dsp:txXfrm>
    </dsp:sp>
    <dsp:sp modelId="{3574196C-CCB4-4A0E-9824-C394A6C9A966}">
      <dsp:nvSpPr>
        <dsp:cNvPr id="9" name="Rectangles 8"/>
        <dsp:cNvSpPr/>
      </dsp:nvSpPr>
      <dsp:spPr bwMode="white">
        <a:xfrm>
          <a:off x="0" y="3518700"/>
          <a:ext cx="2178186" cy="1106509"/>
        </a:xfrm>
        <a:prstGeom prst="rect">
          <a:avLst/>
        </a:prstGeom>
      </dsp:spPr>
      <dsp:style>
        <a:lnRef idx="2">
          <a:schemeClr val="accent1"/>
        </a:lnRef>
        <a:fillRef idx="1">
          <a:schemeClr val="lt1"/>
        </a:fillRef>
        <a:effectRef idx="0">
          <a:scrgbClr r="0" g="0" b="0"/>
        </a:effectRef>
        <a:fontRef idx="minor"/>
      </dsp:style>
      <dsp:txBody>
        <a:bodyPr lIns="115262" tIns="109298" rIns="115262" bIns="109298" anchor="ctr"/>
        <a:lstStyle>
          <a:lvl1pPr algn="ctr">
            <a:defRPr sz="3000"/>
          </a:lvl1pPr>
          <a:lvl2pPr marL="228600" indent="-228600" algn="ctr">
            <a:defRPr sz="2300"/>
          </a:lvl2pPr>
          <a:lvl3pPr marL="457200" indent="-228600" algn="ctr">
            <a:defRPr sz="2300"/>
          </a:lvl3pPr>
          <a:lvl4pPr marL="685800" indent="-228600" algn="ctr">
            <a:defRPr sz="2300"/>
          </a:lvl4pPr>
          <a:lvl5pPr marL="914400" indent="-228600" algn="ctr">
            <a:defRPr sz="2300"/>
          </a:lvl5pPr>
          <a:lvl6pPr marL="1143000" indent="-228600" algn="ctr">
            <a:defRPr sz="2300"/>
          </a:lvl6pPr>
          <a:lvl7pPr marL="1371600" indent="-228600" algn="ctr">
            <a:defRPr sz="2300"/>
          </a:lvl7pPr>
          <a:lvl8pPr marL="1600200" indent="-228600" algn="ctr">
            <a:defRPr sz="2300"/>
          </a:lvl8pPr>
          <a:lvl9pPr marL="1828800" indent="-228600" algn="ctr">
            <a:defRPr sz="2300"/>
          </a:lvl9pPr>
        </a:lstStyle>
        <a:p>
          <a:pPr lvl="0">
            <a:lnSpc>
              <a:spcPct val="100000"/>
            </a:lnSpc>
            <a:spcBef>
              <a:spcPct val="0"/>
            </a:spcBef>
            <a:spcAft>
              <a:spcPct val="35000"/>
            </a:spcAft>
          </a:pPr>
          <a:r>
            <a:rPr lang="en-US">
              <a:solidFill>
                <a:schemeClr val="dk1"/>
              </a:solidFill>
            </a:rPr>
            <a:t>Save</a:t>
          </a:r>
          <a:endParaRPr>
            <a:solidFill>
              <a:schemeClr val="dk1"/>
            </a:solidFill>
          </a:endParaRPr>
        </a:p>
      </dsp:txBody>
      <dsp:txXfrm>
        <a:off x="0" y="3518700"/>
        <a:ext cx="2178186" cy="1106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507941" cy="6002412"/>
        <a:chOff x="0" y="0"/>
        <a:chExt cx="8507941" cy="6002412"/>
      </a:xfrm>
    </dsp:grpSpPr>
    <dsp:sp modelId="{BEFD2430-75EC-4264-BE00-43F39A5F69C1}">
      <dsp:nvSpPr>
        <dsp:cNvPr id="3" name="Rounded Rectangle 2"/>
        <dsp:cNvSpPr/>
      </dsp:nvSpPr>
      <dsp:spPr bwMode="white">
        <a:xfrm>
          <a:off x="0" y="0"/>
          <a:ext cx="8507941" cy="1714975"/>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0"/>
        <a:ext cx="8507941" cy="1714975"/>
      </dsp:txXfrm>
    </dsp:sp>
    <dsp:sp modelId="{A8268E18-90EC-4599-88F1-007F57E07FE2}">
      <dsp:nvSpPr>
        <dsp:cNvPr id="4" name="Rectangles 3"/>
        <dsp:cNvSpPr/>
      </dsp:nvSpPr>
      <dsp:spPr bwMode="white">
        <a:xfrm>
          <a:off x="518780" y="385869"/>
          <a:ext cx="943236" cy="943236"/>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518780" y="385869"/>
        <a:ext cx="943236" cy="943236"/>
      </dsp:txXfrm>
    </dsp:sp>
    <dsp:sp modelId="{BD893D26-7402-4832-A454-CEF704A92768}">
      <dsp:nvSpPr>
        <dsp:cNvPr id="5" name="Rectangles 4"/>
        <dsp:cNvSpPr/>
      </dsp:nvSpPr>
      <dsp:spPr bwMode="white">
        <a:xfrm>
          <a:off x="1980796" y="0"/>
          <a:ext cx="6527145" cy="171497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81501" tIns="181501" rIns="181501" bIns="181501"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a:lnSpc>
              <a:spcPct val="100000"/>
            </a:lnSpc>
            <a:spcBef>
              <a:spcPct val="0"/>
            </a:spcBef>
            <a:spcAft>
              <a:spcPct val="35000"/>
            </a:spcAft>
          </a:pPr>
          <a:r>
            <a:rPr lang="en-US">
              <a:solidFill>
                <a:schemeClr val="tx1"/>
              </a:solidFill>
            </a:rPr>
            <a:t>Read the job description carefully.</a:t>
          </a:r>
          <a:endParaRPr>
            <a:solidFill>
              <a:schemeClr val="tx1"/>
            </a:solidFill>
          </a:endParaRPr>
        </a:p>
      </dsp:txBody>
      <dsp:txXfrm>
        <a:off x="1980796" y="0"/>
        <a:ext cx="6527145" cy="1714975"/>
      </dsp:txXfrm>
    </dsp:sp>
    <dsp:sp modelId="{95887B9E-3408-4B27-8DA2-B61ECAD12A84}">
      <dsp:nvSpPr>
        <dsp:cNvPr id="6" name="Rounded Rectangle 5"/>
        <dsp:cNvSpPr/>
      </dsp:nvSpPr>
      <dsp:spPr bwMode="white">
        <a:xfrm>
          <a:off x="0" y="2143719"/>
          <a:ext cx="8507941" cy="1714975"/>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2143719"/>
        <a:ext cx="8507941" cy="1714975"/>
      </dsp:txXfrm>
    </dsp:sp>
    <dsp:sp modelId="{079A2243-820C-4F34-AFD1-F001D5B52BC7}">
      <dsp:nvSpPr>
        <dsp:cNvPr id="7" name="Rectangles 6"/>
        <dsp:cNvSpPr/>
      </dsp:nvSpPr>
      <dsp:spPr bwMode="white">
        <a:xfrm>
          <a:off x="518780" y="2529588"/>
          <a:ext cx="943236" cy="94323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3"/>
        </a:fillRef>
        <a:effectRef idx="0">
          <a:scrgbClr r="0" g="0" b="0"/>
        </a:effectRef>
        <a:fontRef idx="minor">
          <a:schemeClr val="lt1"/>
        </a:fontRef>
      </dsp:style>
      <dsp:txXfrm>
        <a:off x="518780" y="2529588"/>
        <a:ext cx="943236" cy="943236"/>
      </dsp:txXfrm>
    </dsp:sp>
    <dsp:sp modelId="{680ACB65-EF3F-4F0D-AB75-5470F8BA2ABA}">
      <dsp:nvSpPr>
        <dsp:cNvPr id="8" name="Rectangles 7"/>
        <dsp:cNvSpPr/>
      </dsp:nvSpPr>
      <dsp:spPr bwMode="white">
        <a:xfrm>
          <a:off x="1980796" y="2143719"/>
          <a:ext cx="6527145" cy="171497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81501" tIns="181501" rIns="181501" bIns="181501"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a:lnSpc>
              <a:spcPct val="100000"/>
            </a:lnSpc>
            <a:spcBef>
              <a:spcPct val="0"/>
            </a:spcBef>
            <a:spcAft>
              <a:spcPct val="35000"/>
            </a:spcAft>
          </a:pPr>
          <a:r>
            <a:rPr lang="en-US">
              <a:solidFill>
                <a:schemeClr val="tx1"/>
              </a:solidFill>
            </a:rPr>
            <a:t>Highlight relevant skills and experiences.</a:t>
          </a:r>
          <a:endParaRPr>
            <a:solidFill>
              <a:schemeClr val="tx1"/>
            </a:solidFill>
          </a:endParaRPr>
        </a:p>
      </dsp:txBody>
      <dsp:txXfrm>
        <a:off x="1980796" y="2143719"/>
        <a:ext cx="6527145" cy="1714975"/>
      </dsp:txXfrm>
    </dsp:sp>
    <dsp:sp modelId="{59F73A81-4312-4543-946F-FC4AA45E85BE}">
      <dsp:nvSpPr>
        <dsp:cNvPr id="9" name="Rounded Rectangle 8"/>
        <dsp:cNvSpPr/>
      </dsp:nvSpPr>
      <dsp:spPr bwMode="white">
        <a:xfrm>
          <a:off x="0" y="4287437"/>
          <a:ext cx="8507941" cy="1714975"/>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4287437"/>
        <a:ext cx="8507941" cy="1714975"/>
      </dsp:txXfrm>
    </dsp:sp>
    <dsp:sp modelId="{160DFBAB-4490-489E-9889-6959927DD834}">
      <dsp:nvSpPr>
        <dsp:cNvPr id="10" name="Rectangles 9"/>
        <dsp:cNvSpPr/>
      </dsp:nvSpPr>
      <dsp:spPr bwMode="white">
        <a:xfrm>
          <a:off x="518780" y="4673306"/>
          <a:ext cx="943236" cy="94323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4"/>
        </a:fillRef>
        <a:effectRef idx="0">
          <a:scrgbClr r="0" g="0" b="0"/>
        </a:effectRef>
        <a:fontRef idx="minor">
          <a:schemeClr val="lt1"/>
        </a:fontRef>
      </dsp:style>
      <dsp:txXfrm>
        <a:off x="518780" y="4673306"/>
        <a:ext cx="943236" cy="943236"/>
      </dsp:txXfrm>
    </dsp:sp>
    <dsp:sp modelId="{71C2FABC-1BAC-48B2-A2C4-977BBE7FF55B}">
      <dsp:nvSpPr>
        <dsp:cNvPr id="11" name="Rectangles 10"/>
        <dsp:cNvSpPr/>
      </dsp:nvSpPr>
      <dsp:spPr bwMode="white">
        <a:xfrm>
          <a:off x="1980796" y="4287437"/>
          <a:ext cx="6527145" cy="171497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81501" tIns="181501" rIns="181501" bIns="181501" anchor="ctr"/>
        <a:lstStyle>
          <a:lvl1pPr algn="l">
            <a:defRPr sz="30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pPr lvl="0">
            <a:lnSpc>
              <a:spcPct val="100000"/>
            </a:lnSpc>
            <a:spcBef>
              <a:spcPct val="0"/>
            </a:spcBef>
            <a:spcAft>
              <a:spcPct val="35000"/>
            </a:spcAft>
          </a:pPr>
          <a:r>
            <a:rPr lang="en-US">
              <a:solidFill>
                <a:schemeClr val="tx1"/>
              </a:solidFill>
            </a:rPr>
            <a:t>Use keywords from the job posting for ATS compliance  </a:t>
          </a:r>
          <a:endParaRPr>
            <a:solidFill>
              <a:schemeClr val="tx1"/>
            </a:solidFill>
          </a:endParaRPr>
        </a:p>
      </dsp:txBody>
      <dsp:txXfrm>
        <a:off x="1980796" y="4287437"/>
        <a:ext cx="6527145" cy="1714975"/>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890929" cy="3738863"/>
        <a:chOff x="0" y="0"/>
        <a:chExt cx="10890929" cy="3738863"/>
      </a:xfrm>
    </dsp:grpSpPr>
    <dsp:sp modelId="{993D001B-9A2C-4C3F-B476-9CE82641D4AE}">
      <dsp:nvSpPr>
        <dsp:cNvPr id="3" name="Rounded Rectangle 2"/>
        <dsp:cNvSpPr/>
      </dsp:nvSpPr>
      <dsp:spPr bwMode="white">
        <a:xfrm>
          <a:off x="0" y="0"/>
          <a:ext cx="10890929" cy="1068247"/>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0"/>
        <a:ext cx="10890929" cy="1068247"/>
      </dsp:txXfrm>
    </dsp:sp>
    <dsp:sp modelId="{B284C7DA-3A6D-4B93-82A9-0064D6E2CBAE}">
      <dsp:nvSpPr>
        <dsp:cNvPr id="4" name="Rectangles 3"/>
        <dsp:cNvSpPr/>
      </dsp:nvSpPr>
      <dsp:spPr bwMode="white">
        <a:xfrm>
          <a:off x="323145" y="240355"/>
          <a:ext cx="587536" cy="587536"/>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323145" y="240355"/>
        <a:ext cx="587536" cy="587536"/>
      </dsp:txXfrm>
    </dsp:sp>
    <dsp:sp modelId="{2198B86B-9FCA-4966-B092-73AE4ACC2BC2}">
      <dsp:nvSpPr>
        <dsp:cNvPr id="5" name="Rectangles 4"/>
        <dsp:cNvSpPr/>
      </dsp:nvSpPr>
      <dsp:spPr bwMode="white">
        <a:xfrm>
          <a:off x="1233825" y="0"/>
          <a:ext cx="9657104" cy="106824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13056" tIns="113056" rIns="113056" bIns="113056"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en-US">
              <a:solidFill>
                <a:schemeClr val="tx1"/>
              </a:solidFill>
            </a:rPr>
            <a:t>Job Portals: Jobberman, LinkedIn, MyJobMag, Hot Nigerian Jobs.</a:t>
          </a:r>
          <a:endParaRPr>
            <a:solidFill>
              <a:schemeClr val="tx1"/>
            </a:solidFill>
          </a:endParaRPr>
        </a:p>
      </dsp:txBody>
      <dsp:txXfrm>
        <a:off x="1233825" y="0"/>
        <a:ext cx="9657104" cy="1068247"/>
      </dsp:txXfrm>
    </dsp:sp>
    <dsp:sp modelId="{D517D473-4F06-4D89-B0C5-B559FCF025F1}">
      <dsp:nvSpPr>
        <dsp:cNvPr id="6" name="Rounded Rectangle 5"/>
        <dsp:cNvSpPr/>
      </dsp:nvSpPr>
      <dsp:spPr bwMode="white">
        <a:xfrm>
          <a:off x="0" y="1335308"/>
          <a:ext cx="10890929" cy="1068247"/>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1335308"/>
        <a:ext cx="10890929" cy="1068247"/>
      </dsp:txXfrm>
    </dsp:sp>
    <dsp:sp modelId="{2E0DB683-DF55-48CB-BEBD-D93975152284}">
      <dsp:nvSpPr>
        <dsp:cNvPr id="7" name="Rectangles 6"/>
        <dsp:cNvSpPr/>
      </dsp:nvSpPr>
      <dsp:spPr bwMode="white">
        <a:xfrm>
          <a:off x="323145" y="1575664"/>
          <a:ext cx="587536" cy="58753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3"/>
        </a:fillRef>
        <a:effectRef idx="0">
          <a:scrgbClr r="0" g="0" b="0"/>
        </a:effectRef>
        <a:fontRef idx="minor">
          <a:schemeClr val="lt1"/>
        </a:fontRef>
      </dsp:style>
      <dsp:txXfrm>
        <a:off x="323145" y="1575664"/>
        <a:ext cx="587536" cy="587536"/>
      </dsp:txXfrm>
    </dsp:sp>
    <dsp:sp modelId="{383F416A-3B8E-41AD-8538-7685D202F346}">
      <dsp:nvSpPr>
        <dsp:cNvPr id="8" name="Rectangles 7"/>
        <dsp:cNvSpPr/>
      </dsp:nvSpPr>
      <dsp:spPr bwMode="white">
        <a:xfrm>
          <a:off x="1233825" y="1335308"/>
          <a:ext cx="9657104" cy="106824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13056" tIns="113056" rIns="113056" bIns="113056"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en-US">
              <a:solidFill>
                <a:schemeClr val="tx1"/>
              </a:solidFill>
            </a:rPr>
            <a:t>Networking: Attend career fairs, LinkedIn networking, referrals.</a:t>
          </a:r>
          <a:endParaRPr>
            <a:solidFill>
              <a:schemeClr val="tx1"/>
            </a:solidFill>
          </a:endParaRPr>
        </a:p>
      </dsp:txBody>
      <dsp:txXfrm>
        <a:off x="1233825" y="1335308"/>
        <a:ext cx="9657104" cy="1068247"/>
      </dsp:txXfrm>
    </dsp:sp>
    <dsp:sp modelId="{CDB24948-94DE-4C00-A47C-05A078E79544}">
      <dsp:nvSpPr>
        <dsp:cNvPr id="9" name="Rounded Rectangle 8"/>
        <dsp:cNvSpPr/>
      </dsp:nvSpPr>
      <dsp:spPr bwMode="white">
        <a:xfrm>
          <a:off x="0" y="2670616"/>
          <a:ext cx="10890929" cy="1068247"/>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2670616"/>
        <a:ext cx="10890929" cy="1068247"/>
      </dsp:txXfrm>
    </dsp:sp>
    <dsp:sp modelId="{A1C258D2-14BB-4F06-8677-B978D9B1473F}">
      <dsp:nvSpPr>
        <dsp:cNvPr id="10" name="Rectangles 9"/>
        <dsp:cNvSpPr/>
      </dsp:nvSpPr>
      <dsp:spPr bwMode="white">
        <a:xfrm>
          <a:off x="323145" y="2910972"/>
          <a:ext cx="587536" cy="58753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4"/>
        </a:fillRef>
        <a:effectRef idx="0">
          <a:scrgbClr r="0" g="0" b="0"/>
        </a:effectRef>
        <a:fontRef idx="minor">
          <a:schemeClr val="lt1"/>
        </a:fontRef>
      </dsp:style>
      <dsp:txXfrm>
        <a:off x="323145" y="2910972"/>
        <a:ext cx="587536" cy="587536"/>
      </dsp:txXfrm>
    </dsp:sp>
    <dsp:sp modelId="{F53CE463-4B94-431E-A990-D0C806382AD0}">
      <dsp:nvSpPr>
        <dsp:cNvPr id="11" name="Rectangles 10"/>
        <dsp:cNvSpPr/>
      </dsp:nvSpPr>
      <dsp:spPr bwMode="white">
        <a:xfrm>
          <a:off x="1233825" y="2670616"/>
          <a:ext cx="9657104" cy="106824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13056" tIns="113056" rIns="113056" bIns="113056"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pPr>
          <a:r>
            <a:rPr lang="en-US">
              <a:solidFill>
                <a:schemeClr val="tx1"/>
              </a:solidFill>
            </a:rPr>
            <a:t>Internship &amp; Volunteering: Gain experience to build your CV.</a:t>
          </a:r>
          <a:endParaRPr>
            <a:solidFill>
              <a:schemeClr val="tx1"/>
            </a:solidFill>
          </a:endParaRPr>
        </a:p>
      </dsp:txBody>
      <dsp:txXfrm>
        <a:off x="1233825" y="2670616"/>
        <a:ext cx="9657104" cy="1068247"/>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216416" cy="5111260"/>
        <a:chOff x="0" y="0"/>
        <a:chExt cx="7216416" cy="5111260"/>
      </a:xfrm>
    </dsp:grpSpPr>
    <dsp:sp modelId="{C8FF7067-316D-46D4-8607-AEC10429D990}">
      <dsp:nvSpPr>
        <dsp:cNvPr id="3" name="Rounded Rectangle 2"/>
        <dsp:cNvSpPr/>
      </dsp:nvSpPr>
      <dsp:spPr bwMode="white">
        <a:xfrm>
          <a:off x="0" y="0"/>
          <a:ext cx="7216416" cy="705001"/>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0"/>
        <a:ext cx="7216416" cy="705001"/>
      </dsp:txXfrm>
    </dsp:sp>
    <dsp:sp modelId="{38BC5F0D-73E5-43BA-9979-02D9A7F52A67}">
      <dsp:nvSpPr>
        <dsp:cNvPr id="4" name="Rectangles 3"/>
        <dsp:cNvSpPr/>
      </dsp:nvSpPr>
      <dsp:spPr bwMode="white">
        <a:xfrm>
          <a:off x="213263" y="158625"/>
          <a:ext cx="387751" cy="387751"/>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213263" y="158625"/>
        <a:ext cx="387751" cy="387751"/>
      </dsp:txXfrm>
    </dsp:sp>
    <dsp:sp modelId="{8A18DAC8-1C29-4244-8A11-7023E0F390E6}">
      <dsp:nvSpPr>
        <dsp:cNvPr id="5" name="Rectangles 4"/>
        <dsp:cNvSpPr/>
      </dsp:nvSpPr>
      <dsp:spPr bwMode="white">
        <a:xfrm>
          <a:off x="814277" y="0"/>
          <a:ext cx="6402139" cy="70500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4612" tIns="74612" rIns="74612" bIns="74612"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a:solidFill>
                <a:schemeClr val="tx1"/>
              </a:solidFill>
            </a:rPr>
            <a:t>Keep learning and upgrading skills.</a:t>
          </a:r>
          <a:endParaRPr>
            <a:solidFill>
              <a:schemeClr val="tx1"/>
            </a:solidFill>
          </a:endParaRPr>
        </a:p>
      </dsp:txBody>
      <dsp:txXfrm>
        <a:off x="814277" y="0"/>
        <a:ext cx="6402139" cy="705001"/>
      </dsp:txXfrm>
    </dsp:sp>
    <dsp:sp modelId="{EC476A56-A8B6-4CD0-9535-3FE659320C23}">
      <dsp:nvSpPr>
        <dsp:cNvPr id="6" name="Rounded Rectangle 5"/>
        <dsp:cNvSpPr/>
      </dsp:nvSpPr>
      <dsp:spPr bwMode="white">
        <a:xfrm>
          <a:off x="0" y="881252"/>
          <a:ext cx="7216416" cy="705001"/>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881252"/>
        <a:ext cx="7216416" cy="705001"/>
      </dsp:txXfrm>
    </dsp:sp>
    <dsp:sp modelId="{69BF22F3-FE58-414A-954A-12DD3FC9C3AF}">
      <dsp:nvSpPr>
        <dsp:cNvPr id="7" name="Rectangles 6"/>
        <dsp:cNvSpPr/>
      </dsp:nvSpPr>
      <dsp:spPr bwMode="white">
        <a:xfrm>
          <a:off x="213263" y="1039877"/>
          <a:ext cx="387751" cy="38775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3"/>
        </a:fillRef>
        <a:effectRef idx="0">
          <a:scrgbClr r="0" g="0" b="0"/>
        </a:effectRef>
        <a:fontRef idx="minor">
          <a:schemeClr val="lt1"/>
        </a:fontRef>
      </dsp:style>
      <dsp:txXfrm>
        <a:off x="213263" y="1039877"/>
        <a:ext cx="387751" cy="387751"/>
      </dsp:txXfrm>
    </dsp:sp>
    <dsp:sp modelId="{C4FC929B-F046-4879-964E-0B6107403883}">
      <dsp:nvSpPr>
        <dsp:cNvPr id="8" name="Rectangles 7"/>
        <dsp:cNvSpPr/>
      </dsp:nvSpPr>
      <dsp:spPr bwMode="white">
        <a:xfrm>
          <a:off x="814277" y="881252"/>
          <a:ext cx="6402139" cy="70500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4612" tIns="74612" rIns="74612" bIns="74612"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a:solidFill>
                <a:schemeClr val="tx1"/>
              </a:solidFill>
            </a:rPr>
            <a:t>Get feedback on your CV before applying.</a:t>
          </a:r>
          <a:endParaRPr>
            <a:solidFill>
              <a:schemeClr val="tx1"/>
            </a:solidFill>
          </a:endParaRPr>
        </a:p>
      </dsp:txBody>
      <dsp:txXfrm>
        <a:off x="814277" y="881252"/>
        <a:ext cx="6402139" cy="705001"/>
      </dsp:txXfrm>
    </dsp:sp>
    <dsp:sp modelId="{61B14385-6368-4DF5-ABB4-C5755B696AB2}">
      <dsp:nvSpPr>
        <dsp:cNvPr id="9" name="Rounded Rectangle 8"/>
        <dsp:cNvSpPr/>
      </dsp:nvSpPr>
      <dsp:spPr bwMode="white">
        <a:xfrm>
          <a:off x="0" y="1762503"/>
          <a:ext cx="7216416" cy="705001"/>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1762503"/>
        <a:ext cx="7216416" cy="705001"/>
      </dsp:txXfrm>
    </dsp:sp>
    <dsp:sp modelId="{08C2D1E8-0281-405E-A549-45A5B0199AB5}">
      <dsp:nvSpPr>
        <dsp:cNvPr id="10" name="Rectangles 9"/>
        <dsp:cNvSpPr/>
      </dsp:nvSpPr>
      <dsp:spPr bwMode="white">
        <a:xfrm>
          <a:off x="213263" y="1921129"/>
          <a:ext cx="387751" cy="38775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4"/>
        </a:fillRef>
        <a:effectRef idx="0">
          <a:scrgbClr r="0" g="0" b="0"/>
        </a:effectRef>
        <a:fontRef idx="minor">
          <a:schemeClr val="lt1"/>
        </a:fontRef>
      </dsp:style>
      <dsp:txXfrm>
        <a:off x="213263" y="1921129"/>
        <a:ext cx="387751" cy="387751"/>
      </dsp:txXfrm>
    </dsp:sp>
    <dsp:sp modelId="{B556BAE9-B103-4AD4-9EBF-37F1530B1156}">
      <dsp:nvSpPr>
        <dsp:cNvPr id="11" name="Rectangles 10"/>
        <dsp:cNvSpPr/>
      </dsp:nvSpPr>
      <dsp:spPr bwMode="white">
        <a:xfrm>
          <a:off x="814277" y="1762503"/>
          <a:ext cx="6402139" cy="70500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4612" tIns="74612" rIns="74612" bIns="74612"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a:solidFill>
                <a:schemeClr val="tx1"/>
              </a:solidFill>
            </a:rPr>
            <a:t>Prioritize learning before earning</a:t>
          </a:r>
          <a:endParaRPr>
            <a:solidFill>
              <a:schemeClr val="tx1"/>
            </a:solidFill>
          </a:endParaRPr>
        </a:p>
      </dsp:txBody>
      <dsp:txXfrm>
        <a:off x="814277" y="1762503"/>
        <a:ext cx="6402139" cy="705001"/>
      </dsp:txXfrm>
    </dsp:sp>
    <dsp:sp modelId="{42955B3B-B0F5-4519-8B9E-B018F17DE5DC}">
      <dsp:nvSpPr>
        <dsp:cNvPr id="12" name="Rounded Rectangle 11"/>
        <dsp:cNvSpPr/>
      </dsp:nvSpPr>
      <dsp:spPr bwMode="white">
        <a:xfrm>
          <a:off x="0" y="2643755"/>
          <a:ext cx="7216416" cy="705001"/>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2643755"/>
        <a:ext cx="7216416" cy="705001"/>
      </dsp:txXfrm>
    </dsp:sp>
    <dsp:sp modelId="{84A9554F-2445-47E6-A3D0-2FFC7B32D656}">
      <dsp:nvSpPr>
        <dsp:cNvPr id="13" name="Rectangles 12"/>
        <dsp:cNvSpPr/>
      </dsp:nvSpPr>
      <dsp:spPr bwMode="white">
        <a:xfrm>
          <a:off x="213263" y="2802380"/>
          <a:ext cx="387751" cy="38775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sp:spPr>
      <dsp:style>
        <a:lnRef idx="2">
          <a:schemeClr val="lt1">
            <a:alpha val="0"/>
          </a:schemeClr>
        </a:lnRef>
        <a:fillRef idx="1">
          <a:schemeClr val="accent5"/>
        </a:fillRef>
        <a:effectRef idx="0">
          <a:scrgbClr r="0" g="0" b="0"/>
        </a:effectRef>
        <a:fontRef idx="minor">
          <a:schemeClr val="lt1"/>
        </a:fontRef>
      </dsp:style>
      <dsp:txXfrm>
        <a:off x="213263" y="2802380"/>
        <a:ext cx="387751" cy="387751"/>
      </dsp:txXfrm>
    </dsp:sp>
    <dsp:sp modelId="{2C42136A-C4D4-4C6D-913E-CD4619C49F8F}">
      <dsp:nvSpPr>
        <dsp:cNvPr id="14" name="Rectangles 13"/>
        <dsp:cNvSpPr/>
      </dsp:nvSpPr>
      <dsp:spPr bwMode="white">
        <a:xfrm>
          <a:off x="814277" y="2643755"/>
          <a:ext cx="6402139" cy="70500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4612" tIns="74612" rIns="74612" bIns="74612"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a:solidFill>
                <a:schemeClr val="tx1"/>
              </a:solidFill>
            </a:rPr>
            <a:t>Stay persistent and professional.</a:t>
          </a:r>
          <a:endParaRPr>
            <a:solidFill>
              <a:schemeClr val="tx1"/>
            </a:solidFill>
          </a:endParaRPr>
        </a:p>
      </dsp:txBody>
      <dsp:txXfrm>
        <a:off x="814277" y="2643755"/>
        <a:ext cx="6402139" cy="705001"/>
      </dsp:txXfrm>
    </dsp:sp>
    <dsp:sp modelId="{A9987F94-B299-4AC4-AFFA-2070FA12101B}">
      <dsp:nvSpPr>
        <dsp:cNvPr id="15" name="Rounded Rectangle 14"/>
        <dsp:cNvSpPr/>
      </dsp:nvSpPr>
      <dsp:spPr bwMode="white">
        <a:xfrm>
          <a:off x="0" y="3525007"/>
          <a:ext cx="7216416" cy="705001"/>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3525007"/>
        <a:ext cx="7216416" cy="705001"/>
      </dsp:txXfrm>
    </dsp:sp>
    <dsp:sp modelId="{6AEB39B4-EA13-470A-97E4-F54A5BB61C05}">
      <dsp:nvSpPr>
        <dsp:cNvPr id="16" name="Rectangles 15"/>
        <dsp:cNvSpPr/>
      </dsp:nvSpPr>
      <dsp:spPr bwMode="white">
        <a:xfrm>
          <a:off x="213263" y="3683632"/>
          <a:ext cx="387751" cy="38775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sp:spPr>
      <dsp:style>
        <a:lnRef idx="2">
          <a:schemeClr val="lt1">
            <a:alpha val="0"/>
          </a:schemeClr>
        </a:lnRef>
        <a:fillRef idx="1">
          <a:schemeClr val="accent6"/>
        </a:fillRef>
        <a:effectRef idx="0">
          <a:scrgbClr r="0" g="0" b="0"/>
        </a:effectRef>
        <a:fontRef idx="minor">
          <a:schemeClr val="lt1"/>
        </a:fontRef>
      </dsp:style>
      <dsp:txXfrm>
        <a:off x="213263" y="3683632"/>
        <a:ext cx="387751" cy="387751"/>
      </dsp:txXfrm>
    </dsp:sp>
    <dsp:sp modelId="{04C2DF17-5613-4391-A8A9-706FE8DBECD0}">
      <dsp:nvSpPr>
        <dsp:cNvPr id="17" name="Rectangles 16"/>
        <dsp:cNvSpPr/>
      </dsp:nvSpPr>
      <dsp:spPr bwMode="white">
        <a:xfrm>
          <a:off x="814277" y="3525007"/>
          <a:ext cx="6402139" cy="70500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4612" tIns="74612" rIns="74612" bIns="74612"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a:solidFill>
                <a:schemeClr val="tx1"/>
              </a:solidFill>
            </a:rPr>
            <a:t>Plan your exit on first day of employment.</a:t>
          </a:r>
          <a:endParaRPr>
            <a:solidFill>
              <a:schemeClr val="tx1"/>
            </a:solidFill>
          </a:endParaRPr>
        </a:p>
      </dsp:txBody>
      <dsp:txXfrm>
        <a:off x="814277" y="3525007"/>
        <a:ext cx="6402139" cy="705001"/>
      </dsp:txXfrm>
    </dsp:sp>
    <dsp:sp modelId="{2B196E69-2C54-4674-9536-B2EE4BE3CAFB}">
      <dsp:nvSpPr>
        <dsp:cNvPr id="18" name="Rounded Rectangle 17"/>
        <dsp:cNvSpPr/>
      </dsp:nvSpPr>
      <dsp:spPr bwMode="white">
        <a:xfrm>
          <a:off x="0" y="4406259"/>
          <a:ext cx="7216416" cy="705001"/>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4406259"/>
        <a:ext cx="7216416" cy="705001"/>
      </dsp:txXfrm>
    </dsp:sp>
    <dsp:sp modelId="{C93B4601-0BE7-473F-9217-35E8954F034A}">
      <dsp:nvSpPr>
        <dsp:cNvPr id="19" name="Rectangles 18"/>
        <dsp:cNvSpPr/>
      </dsp:nvSpPr>
      <dsp:spPr bwMode="white">
        <a:xfrm>
          <a:off x="213263" y="4564884"/>
          <a:ext cx="387751" cy="387751"/>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213263" y="4564884"/>
        <a:ext cx="387751" cy="387751"/>
      </dsp:txXfrm>
    </dsp:sp>
    <dsp:sp modelId="{F6D859D1-056A-440C-8C54-D91864108FC5}">
      <dsp:nvSpPr>
        <dsp:cNvPr id="20" name="Rectangles 19"/>
        <dsp:cNvSpPr/>
      </dsp:nvSpPr>
      <dsp:spPr bwMode="white">
        <a:xfrm>
          <a:off x="814277" y="4406259"/>
          <a:ext cx="6402139" cy="705001"/>
        </a:xfrm>
        <a:prstGeom prst="rect">
          <a:avLst/>
        </a:prstGeom>
      </dsp:spPr>
      <dsp:style>
        <a:lnRef idx="0">
          <a:schemeClr val="dk1">
            <a:alpha val="0"/>
          </a:schemeClr>
        </a:lnRef>
        <a:fillRef idx="0">
          <a:schemeClr val="lt1">
            <a:alpha val="0"/>
          </a:schemeClr>
        </a:fillRef>
        <a:effectRef idx="0">
          <a:scrgbClr r="0" g="0" b="0"/>
        </a:effectRef>
        <a:fontRef idx="minor"/>
      </dsp:style>
      <dsp:txBody>
        <a:bodyPr lIns="74612" tIns="74612" rIns="74612" bIns="74612"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a:solidFill>
                <a:schemeClr val="tx1"/>
              </a:solidFill>
            </a:rPr>
            <a:t>Your CV might give you the job, but your character keeps you on the job. </a:t>
          </a:r>
          <a:endParaRPr>
            <a:solidFill>
              <a:schemeClr val="tx1"/>
            </a:solidFill>
          </a:endParaRPr>
        </a:p>
      </dsp:txBody>
      <dsp:txXfrm>
        <a:off x="814277" y="4406259"/>
        <a:ext cx="6402139" cy="7050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parTxLTRAlign" val="l"/>
            <dgm:param type="parTxRTLAlign" val="r"/>
            <dgm:param type="shpTxLTRAlignCh" val="l"/>
            <dgm:param type="shpTxRTLAlignCh" val="r"/>
            <dgm:param type="stBulletLvl" val="0"/>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44479B-705B-4489-957E-7E8A228BDFA0}" type="datetime1">
              <a:rPr lang="en-US" smtClean="0"/>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07B66AD-7C08-490A-ADA4-B47E10FB2407}" type="datetime1">
              <a:rPr lang="en-US" smtClean="0"/>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40080" y="640080"/>
            <a:ext cx="8412422" cy="553688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5B95027-4255-49E7-9841-CD21BCC99996}" type="datetime1">
              <a:rPr lang="en-US" smtClean="0"/>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fld>
            <a:endParaRPr lang="en-US"/>
          </a:p>
        </p:txBody>
      </p:sp>
      <p:cxnSp>
        <p:nvCxnSpPr>
          <p:cNvPr id="7" name="Straight Connector 6"/>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F89F774-3FA6-43B8-9241-99959C8FD463}" type="datetime1">
              <a:rPr lang="en-US" smtClean="0"/>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9504452-5DCC-4FE2-A5C9-8A5EF6714D65}" type="datetime1">
              <a:rPr lang="en-US" smtClean="0"/>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fld>
            <a:endParaRPr lang="en-US"/>
          </a:p>
        </p:txBody>
      </p:sp>
      <p:cxnSp>
        <p:nvCxnSpPr>
          <p:cNvPr id="7" name="Straight Connector 6"/>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40080" y="2633472"/>
            <a:ext cx="5212080" cy="35661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318928" y="2633472"/>
            <a:ext cx="5212080" cy="356616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E579ABC2-0180-4F3A-A895-A85BC724D472}" type="datetime1">
              <a:rPr lang="en-US" smtClean="0"/>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40079" y="3006725"/>
            <a:ext cx="5212080" cy="319125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318928" y="3006725"/>
            <a:ext cx="5212080" cy="319125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AEEA9BA-4E8F-439E-BEA4-91FBA01E3F5F}" type="datetime1">
              <a:rPr lang="en-US" smtClean="0"/>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15BF18-0007-481C-AA29-413124BC3EE7}" type="datetime1">
              <a:rPr lang="en-US" smtClean="0"/>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9BE9870-3748-43AD-B547-02A075CB4A1D}" type="datetime1">
              <a:rPr lang="en-US" smtClean="0"/>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58E7897-33C5-4F1A-9307-D068E37F3DC7}" type="datetime1">
              <a:rPr lang="en-US" smtClean="0"/>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2E171BA-CC09-47C8-A6DF-F5C5CB59CEEC}" type="datetime1">
              <a:rPr lang="en-US" smtClean="0"/>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fld>
            <a:endParaRPr lang="en-US"/>
          </a:p>
        </p:txBody>
      </p:sp>
      <p:sp>
        <p:nvSpPr>
          <p:cNvPr id="5" name="Footer Placeholder 4"/>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fld>
            <a:endParaRPr lang="en-US"/>
          </a:p>
        </p:txBody>
      </p:sp>
      <p:cxnSp>
        <p:nvCxnSpPr>
          <p:cNvPr id="9" name="Straight Connector 8"/>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4030"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575"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n placed on top of a signature line"/>
          <p:cNvPicPr>
            <a:picLocks noChangeAspect="1"/>
          </p:cNvPicPr>
          <p:nvPr/>
        </p:nvPicPr>
        <p:blipFill>
          <a:blip r:embed="rId1"/>
          <a:srcRect l="9092" r="-7" b="23272"/>
          <a:stretch>
            <a:fillRect/>
          </a:stretch>
        </p:blipFill>
        <p:spPr>
          <a:xfrm>
            <a:off x="1" y="10"/>
            <a:ext cx="12192000" cy="6857990"/>
          </a:xfrm>
          <a:prstGeom prst="rect">
            <a:avLst/>
          </a:prstGeom>
        </p:spPr>
      </p:pic>
      <p:sp useBgFill="1">
        <p:nvSpPr>
          <p:cNvPr id="11" name="Rectangle 10"/>
          <p:cNvSpPr>
            <a:spLocks noGrp="1" noRot="1" noChangeAspect="1" noMove="1" noResize="1" noEditPoints="1" noAdjustHandles="1" noChangeArrowheads="1" noChangeShapeType="1" noTextEdit="1"/>
          </p:cNvSpPr>
          <p:nvPr/>
        </p:nvSpPr>
        <p:spPr>
          <a:xfrm>
            <a:off x="533569" y="1066800"/>
            <a:ext cx="5128322" cy="47244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98737" y="1066577"/>
            <a:ext cx="4359744" cy="3713441"/>
          </a:xfrm>
        </p:spPr>
        <p:txBody>
          <a:bodyPr anchor="t">
            <a:normAutofit/>
          </a:bodyPr>
          <a:lstStyle/>
          <a:p>
            <a:pPr>
              <a:lnSpc>
                <a:spcPct val="90000"/>
              </a:lnSpc>
            </a:pPr>
            <a:r>
              <a:rPr lang="en-US" sz="3600" dirty="0">
                <a:latin typeface="Aptos Display"/>
                <a:cs typeface="Times New Roman" panose="02020603050405020304"/>
              </a:rPr>
              <a:t>How to Prepare CV/Resume As a Recent Graduate</a:t>
            </a:r>
            <a:endParaRPr lang="en-US" sz="3600" dirty="0">
              <a:latin typeface="Aptos Display"/>
              <a:cs typeface="Times New Roman" panose="02020603050405020304"/>
            </a:endParaRPr>
          </a:p>
        </p:txBody>
      </p:sp>
      <p:sp>
        <p:nvSpPr>
          <p:cNvPr id="3" name="Subtitle 2"/>
          <p:cNvSpPr>
            <a:spLocks noGrp="1"/>
          </p:cNvSpPr>
          <p:nvPr>
            <p:ph type="subTitle" idx="1"/>
          </p:nvPr>
        </p:nvSpPr>
        <p:spPr>
          <a:xfrm>
            <a:off x="898368" y="3846606"/>
            <a:ext cx="4358208" cy="933760"/>
          </a:xfrm>
        </p:spPr>
        <p:txBody>
          <a:bodyPr vert="horz" lIns="91440" tIns="45720" rIns="91440" bIns="45720" rtlCol="0" anchor="b">
            <a:noAutofit/>
          </a:bodyPr>
          <a:lstStyle/>
          <a:p>
            <a:pPr>
              <a:lnSpc>
                <a:spcPct val="120000"/>
              </a:lnSpc>
            </a:pPr>
            <a:r>
              <a:rPr lang="en-US" dirty="0"/>
              <a:t>Practical Tips to Stand Out in The Job Market </a:t>
            </a:r>
            <a:endParaRPr lang="en-US" dirty="0"/>
          </a:p>
          <a:p>
            <a:pPr>
              <a:lnSpc>
                <a:spcPct val="120000"/>
              </a:lnSpc>
            </a:pPr>
            <a:endParaRPr lang="en-US" dirty="0"/>
          </a:p>
          <a:p>
            <a:pPr>
              <a:lnSpc>
                <a:spcPct val="120000"/>
              </a:lnSpc>
            </a:pPr>
            <a:r>
              <a:rPr lang="en-US" dirty="0"/>
              <a:t>By Onyeka Nwigwe</a:t>
            </a:r>
            <a:endParaRPr lang="en-US" dirty="0"/>
          </a:p>
        </p:txBody>
      </p:sp>
      <p:cxnSp>
        <p:nvCxnSpPr>
          <p:cNvPr id="13" name="Straight Connector 12"/>
          <p:cNvCxnSpPr>
            <a:cxnSpLocks noGrp="1" noRot="1" noChangeAspect="1" noMove="1" noResize="1" noEditPoints="1" noAdjustHandles="1" noChangeArrowheads="1" noChangeShapeType="1"/>
          </p:cNvCxnSpPr>
          <p:nvPr/>
        </p:nvCxnSpPr>
        <p:spPr>
          <a:xfrm>
            <a:off x="536937" y="5780876"/>
            <a:ext cx="5131168"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6351" y="255721"/>
            <a:ext cx="3000587" cy="4160520"/>
          </a:xfrm>
        </p:spPr>
        <p:txBody>
          <a:bodyPr anchor="t">
            <a:normAutofit/>
          </a:bodyPr>
          <a:lstStyle/>
          <a:p>
            <a:r>
              <a:rPr lang="en-US" sz="3600"/>
              <a:t>How to Tailor your CV for Job Applications</a:t>
            </a:r>
            <a:endParaRPr lang="en-US" sz="3600"/>
          </a:p>
        </p:txBody>
      </p:sp>
      <p:cxnSp>
        <p:nvCxnSpPr>
          <p:cNvPr id="11" name="Straight Connector 10"/>
          <p:cNvCxnSpPr>
            <a:cxnSpLocks noGrp="1" noRot="1" noChangeAspect="1" noMove="1" noResize="1" noEditPoints="1" noAdjustHandles="1" noChangeArrowheads="1" noChangeShapeType="1"/>
          </p:cNvCxnSpPr>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p:cNvGraphicFramePr>
            <a:graphicFrameLocks noGrp="1"/>
          </p:cNvGraphicFramePr>
          <p:nvPr>
            <p:ph idx="1"/>
          </p:nvPr>
        </p:nvGraphicFramePr>
        <p:xfrm>
          <a:off x="3438010" y="258759"/>
          <a:ext cx="8507941" cy="60024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79" y="570750"/>
            <a:ext cx="10890929" cy="1387934"/>
          </a:xfrm>
        </p:spPr>
        <p:txBody>
          <a:bodyPr anchor="b">
            <a:normAutofit/>
          </a:bodyPr>
          <a:lstStyle/>
          <a:p>
            <a:r>
              <a:rPr lang="en-US" dirty="0"/>
              <a:t>Where &amp; How to Apply for Jobs</a:t>
            </a:r>
            <a:endParaRPr lang="en-US" dirty="0"/>
          </a:p>
        </p:txBody>
      </p:sp>
      <p:cxnSp>
        <p:nvCxnSpPr>
          <p:cNvPr id="18" name="Straight Connector 17"/>
          <p:cNvCxnSpPr>
            <a:cxnSpLocks noGrp="1" noRot="1" noChangeAspect="1" noMove="1" noResize="1" noEditPoints="1" noAdjustHandles="1" noChangeArrowheads="1" noChangeShapeType="1"/>
          </p:cNvCxnSpPr>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9" name="Content Placeholder 2"/>
          <p:cNvGraphicFramePr>
            <a:graphicFrameLocks noGrp="1"/>
          </p:cNvGraphicFramePr>
          <p:nvPr>
            <p:ph idx="1"/>
          </p:nvPr>
        </p:nvGraphicFramePr>
        <p:xfrm>
          <a:off x="640079" y="2559050"/>
          <a:ext cx="10890929" cy="37388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0080" y="914399"/>
            <a:ext cx="3000587" cy="4160520"/>
          </a:xfrm>
        </p:spPr>
        <p:txBody>
          <a:bodyPr anchor="t">
            <a:normAutofit/>
          </a:bodyPr>
          <a:lstStyle/>
          <a:p>
            <a:r>
              <a:rPr lang="en-US" sz="3600"/>
              <a:t>Final Tips</a:t>
            </a:r>
            <a:endParaRPr lang="en-US" sz="3600"/>
          </a:p>
        </p:txBody>
      </p:sp>
      <p:cxnSp>
        <p:nvCxnSpPr>
          <p:cNvPr id="11" name="Straight Connector 10"/>
          <p:cNvCxnSpPr>
            <a:cxnSpLocks noGrp="1" noRot="1" noChangeAspect="1" noMove="1" noResize="1" noEditPoints="1" noAdjustHandles="1" noChangeArrowheads="1" noChangeShapeType="1"/>
          </p:cNvCxnSpPr>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p:cNvGraphicFramePr>
            <a:graphicFrameLocks noGrp="1"/>
          </p:cNvGraphicFramePr>
          <p:nvPr>
            <p:ph idx="1"/>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a:cxnSpLocks noGrp="1" noRot="1" noChangeAspect="1" noMove="1" noResize="1" noEditPoints="1" noAdjustHandles="1" noChangeArrowheads="1" noChangeShapeType="1"/>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Aerial view of a highway near the ocean"/>
          <p:cNvPicPr>
            <a:picLocks noChangeAspect="1"/>
          </p:cNvPicPr>
          <p:nvPr/>
        </p:nvPicPr>
        <p:blipFill>
          <a:blip r:embed="rId1"/>
          <a:srcRect t="7719" r="-2" b="17231"/>
          <a:stretch>
            <a:fillRect/>
          </a:stretch>
        </p:blipFill>
        <p:spPr>
          <a:xfrm>
            <a:off x="1" y="10"/>
            <a:ext cx="12192000" cy="6857990"/>
          </a:xfrm>
          <a:prstGeom prst="rect">
            <a:avLst/>
          </a:prstGeom>
        </p:spPr>
      </p:pic>
      <p:sp>
        <p:nvSpPr>
          <p:cNvPr id="12" name="Rectangle 11"/>
          <p:cNvSpPr>
            <a:spLocks noGrp="1" noRot="1" noChangeAspect="1" noMove="1" noResize="1" noEditPoints="1" noAdjustHandles="1" noChangeArrowheads="1" noChangeShapeType="1" noTextEdit="1"/>
          </p:cNvSpPr>
          <p:nvPr/>
        </p:nvSpPr>
        <p:spPr>
          <a:xfrm>
            <a:off x="294444" y="1066800"/>
            <a:ext cx="4682990"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p:cNvSpPr>
            <a:spLocks noGrp="1"/>
          </p:cNvSpPr>
          <p:nvPr>
            <p:ph type="title"/>
          </p:nvPr>
        </p:nvSpPr>
        <p:spPr>
          <a:xfrm>
            <a:off x="804818" y="1562101"/>
            <a:ext cx="3905203" cy="2738530"/>
          </a:xfrm>
        </p:spPr>
        <p:txBody>
          <a:bodyPr vert="horz" lIns="91440" tIns="45720" rIns="91440" bIns="45720" rtlCol="0" anchor="t">
            <a:normAutofit/>
          </a:bodyPr>
          <a:lstStyle/>
          <a:p>
            <a:br>
              <a:rPr lang="en-US" sz="4800" b="1" kern="1200">
                <a:solidFill>
                  <a:schemeClr val="tx1"/>
                </a:solidFill>
                <a:latin typeface="+mj-lt"/>
                <a:ea typeface="+mj-ea"/>
                <a:cs typeface="+mj-cs"/>
              </a:rPr>
            </a:br>
            <a:br>
              <a:rPr lang="en-US" sz="4800" b="1" kern="1200">
                <a:solidFill>
                  <a:schemeClr val="tx1"/>
                </a:solidFill>
                <a:latin typeface="+mj-lt"/>
                <a:ea typeface="+mj-ea"/>
                <a:cs typeface="+mj-cs"/>
              </a:rPr>
            </a:br>
            <a:r>
              <a:rPr lang="en-US" sz="4800" b="1" kern="1200" dirty="0">
                <a:solidFill>
                  <a:schemeClr val="tx1"/>
                </a:solidFill>
                <a:latin typeface="+mj-lt"/>
                <a:ea typeface="+mj-ea"/>
                <a:cs typeface="+mj-cs"/>
              </a:rPr>
              <a:t>Thank you</a:t>
            </a:r>
            <a:endParaRPr lang="en-US" sz="4800" b="1" kern="1200" dirty="0">
              <a:solidFill>
                <a:schemeClr val="tx1"/>
              </a:solidFill>
              <a:latin typeface="+mj-lt"/>
              <a:ea typeface="+mj-ea"/>
              <a:cs typeface="+mj-cs"/>
            </a:endParaRPr>
          </a:p>
        </p:txBody>
      </p:sp>
      <p:cxnSp>
        <p:nvCxnSpPr>
          <p:cNvPr id="14" name="Straight Connector 13"/>
          <p:cNvCxnSpPr>
            <a:cxnSpLocks noGrp="1" noRot="1" noChangeAspect="1" noMove="1" noResize="1" noEditPoints="1" noAdjustHandles="1" noChangeArrowheads="1" noChangeShapeType="1"/>
          </p:cNvCxnSpPr>
          <p:nvPr/>
        </p:nvCxnSpPr>
        <p:spPr>
          <a:xfrm rot="10800000" flipV="1">
            <a:off x="305077" y="1063752"/>
            <a:ext cx="0" cy="4727448"/>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394969"/>
            <a:ext cx="10890929" cy="939753"/>
          </a:xfrm>
        </p:spPr>
        <p:txBody>
          <a:bodyPr>
            <a:noAutofit/>
          </a:bodyPr>
          <a:lstStyle/>
          <a:p>
            <a:r>
              <a:rPr lang="en-US" sz="6000" dirty="0"/>
              <a:t>Understanding The Difference</a:t>
            </a:r>
            <a:endParaRPr lang="en-US" sz="6000" dirty="0"/>
          </a:p>
        </p:txBody>
      </p:sp>
      <p:sp>
        <p:nvSpPr>
          <p:cNvPr id="4" name="Text Placeholder 3"/>
          <p:cNvSpPr>
            <a:spLocks noGrp="1"/>
          </p:cNvSpPr>
          <p:nvPr>
            <p:ph type="body" idx="1"/>
          </p:nvPr>
        </p:nvSpPr>
        <p:spPr/>
        <p:txBody>
          <a:bodyPr>
            <a:noAutofit/>
          </a:bodyPr>
          <a:lstStyle/>
          <a:p>
            <a:r>
              <a:rPr lang="en-US" sz="4000" dirty="0">
                <a:solidFill>
                  <a:srgbClr val="C00000"/>
                </a:solidFill>
              </a:rPr>
              <a:t>CV</a:t>
            </a:r>
            <a:endParaRPr lang="en-US" sz="4000" dirty="0">
              <a:solidFill>
                <a:srgbClr val="C00000"/>
              </a:solidFill>
            </a:endParaRPr>
          </a:p>
        </p:txBody>
      </p:sp>
      <p:sp>
        <p:nvSpPr>
          <p:cNvPr id="3" name="Content Placeholder 2"/>
          <p:cNvSpPr>
            <a:spLocks noGrp="1"/>
          </p:cNvSpPr>
          <p:nvPr>
            <p:ph sz="half" idx="2"/>
          </p:nvPr>
        </p:nvSpPr>
        <p:spPr>
          <a:xfrm>
            <a:off x="640079" y="2984314"/>
            <a:ext cx="5212080" cy="3213667"/>
          </a:xfrm>
        </p:spPr>
        <p:txBody>
          <a:bodyPr vert="horz" lIns="91440" tIns="45720" rIns="91440" bIns="45720" rtlCol="0" anchor="t">
            <a:normAutofit/>
          </a:bodyPr>
          <a:lstStyle/>
          <a:p>
            <a:pPr>
              <a:buFont typeface="Wingdings" panose="05000000000000000000" pitchFamily="34" charset="0"/>
              <a:buChar char="§"/>
            </a:pPr>
            <a:r>
              <a:rPr lang="en-US" sz="3600" b="1" dirty="0"/>
              <a:t>Comprehensive</a:t>
            </a:r>
            <a:endParaRPr lang="en-US" sz="3600" b="1" dirty="0"/>
          </a:p>
          <a:p>
            <a:pPr>
              <a:buFont typeface="Wingdings" panose="05000000000000000000" pitchFamily="34" charset="0"/>
              <a:buChar char="§"/>
            </a:pPr>
            <a:r>
              <a:rPr lang="en-US" sz="3600" b="1" dirty="0"/>
              <a:t>2+ pages</a:t>
            </a:r>
            <a:endParaRPr lang="en-US" sz="3600" b="1" dirty="0"/>
          </a:p>
          <a:p>
            <a:pPr>
              <a:buFont typeface="Wingdings" panose="05000000000000000000" pitchFamily="34" charset="0"/>
              <a:buChar char="§"/>
            </a:pPr>
            <a:r>
              <a:rPr lang="en-US" sz="3600" b="1" dirty="0"/>
              <a:t>Used for Academic, Research &amp; Govt Jobs</a:t>
            </a:r>
            <a:endParaRPr lang="en-US" sz="3600" b="1" dirty="0"/>
          </a:p>
        </p:txBody>
      </p:sp>
      <p:sp>
        <p:nvSpPr>
          <p:cNvPr id="5" name="Text Placeholder 4"/>
          <p:cNvSpPr>
            <a:spLocks noGrp="1"/>
          </p:cNvSpPr>
          <p:nvPr>
            <p:ph type="body" sz="quarter" idx="3"/>
          </p:nvPr>
        </p:nvSpPr>
        <p:spPr/>
        <p:txBody>
          <a:bodyPr>
            <a:normAutofit lnSpcReduction="10000"/>
          </a:bodyPr>
          <a:lstStyle/>
          <a:p>
            <a:r>
              <a:rPr lang="en-US" sz="3600" err="1">
                <a:solidFill>
                  <a:srgbClr val="C00000"/>
                </a:solidFill>
              </a:rPr>
              <a:t>RESUme</a:t>
            </a:r>
            <a:endParaRPr lang="en-US" sz="3600">
              <a:solidFill>
                <a:srgbClr val="C00000"/>
              </a:solidFill>
            </a:endParaRPr>
          </a:p>
        </p:txBody>
      </p:sp>
      <p:sp>
        <p:nvSpPr>
          <p:cNvPr id="6" name="Content Placeholder 5"/>
          <p:cNvSpPr>
            <a:spLocks noGrp="1"/>
          </p:cNvSpPr>
          <p:nvPr>
            <p:ph sz="quarter" idx="4"/>
          </p:nvPr>
        </p:nvSpPr>
        <p:spPr/>
        <p:txBody>
          <a:bodyPr vert="horz" lIns="91440" tIns="45720" rIns="91440" bIns="45720" rtlCol="0" anchor="t">
            <a:normAutofit/>
          </a:bodyPr>
          <a:lstStyle/>
          <a:p>
            <a:r>
              <a:rPr lang="en-US" sz="3600" b="1" dirty="0"/>
              <a:t>Concise</a:t>
            </a:r>
            <a:endParaRPr lang="en-US" sz="3600" b="1" dirty="0"/>
          </a:p>
          <a:p>
            <a:r>
              <a:rPr lang="en-US" sz="3600" b="1" dirty="0"/>
              <a:t>1-2 pages</a:t>
            </a:r>
            <a:endParaRPr lang="en-US" sz="3600" b="1" dirty="0"/>
          </a:p>
          <a:p>
            <a:r>
              <a:rPr lang="en-US" sz="3600" b="1" dirty="0"/>
              <a:t>Tailored for Specific Job Application</a:t>
            </a:r>
            <a:endParaRPr lang="en-US" sz="3600"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815" y="1162050"/>
            <a:ext cx="3310255" cy="4150995"/>
          </a:xfrm>
        </p:spPr>
        <p:txBody>
          <a:bodyPr>
            <a:normAutofit/>
          </a:bodyPr>
          <a:lstStyle/>
          <a:p>
            <a:r>
              <a:rPr lang="en-US" sz="3400" dirty="0"/>
              <a:t>Key Elements of a Good CV/Resume</a:t>
            </a:r>
            <a:endParaRPr lang="en-US" sz="3400" dirty="0"/>
          </a:p>
        </p:txBody>
      </p:sp>
      <p:cxnSp>
        <p:nvCxnSpPr>
          <p:cNvPr id="14" name="Straight Connector 13"/>
          <p:cNvCxnSpPr>
            <a:cxnSpLocks noGrp="1" noRot="1" noChangeAspect="1" noMove="1" noResize="1" noEditPoints="1" noAdjustHandles="1" noChangeArrowheads="1" noChangeShapeType="1"/>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6" name="Content Placeholder 2"/>
          <p:cNvGraphicFramePr>
            <a:graphicFrameLocks noGrp="1"/>
          </p:cNvGraphicFramePr>
          <p:nvPr>
            <p:ph idx="1"/>
          </p:nvPr>
        </p:nvGraphicFramePr>
        <p:xfrm>
          <a:off x="3608412" y="1333500"/>
          <a:ext cx="8583513" cy="49263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183399"/>
            <a:ext cx="10890929" cy="838975"/>
          </a:xfrm>
        </p:spPr>
        <p:txBody>
          <a:bodyPr>
            <a:normAutofit/>
          </a:bodyPr>
          <a:lstStyle/>
          <a:p>
            <a:r>
              <a:rPr lang="en-US" dirty="0"/>
              <a:t>Writing a Strong Professional Summary</a:t>
            </a:r>
            <a:endParaRPr lang="en-US" dirty="0"/>
          </a:p>
        </p:txBody>
      </p:sp>
      <p:sp>
        <p:nvSpPr>
          <p:cNvPr id="3" name="Content Placeholder 2"/>
          <p:cNvSpPr>
            <a:spLocks noGrp="1"/>
          </p:cNvSpPr>
          <p:nvPr>
            <p:ph idx="1"/>
          </p:nvPr>
        </p:nvSpPr>
        <p:spPr>
          <a:xfrm>
            <a:off x="640080" y="857284"/>
            <a:ext cx="10890928" cy="5700403"/>
          </a:xfrm>
        </p:spPr>
        <p:txBody>
          <a:bodyPr vert="horz" lIns="91440" tIns="45720" rIns="91440" bIns="45720" rtlCol="0" anchor="t">
            <a:noAutofit/>
          </a:bodyPr>
          <a:lstStyle/>
          <a:p>
            <a:r>
              <a:rPr lang="en-US" sz="2400" b="1" dirty="0"/>
              <a:t>Do: Keep it short, emphasizing key skills and career interest</a:t>
            </a:r>
            <a:endParaRPr lang="en-US" sz="2400" b="1" dirty="0"/>
          </a:p>
          <a:p>
            <a:r>
              <a:rPr lang="en-US" sz="2400" b="1" dirty="0"/>
              <a:t>Don’t: Use vague or generic statement: </a:t>
            </a:r>
            <a:endParaRPr lang="en-US" sz="2400" b="1" dirty="0"/>
          </a:p>
          <a:p>
            <a:endParaRPr lang="en-US" sz="2400" b="1" dirty="0"/>
          </a:p>
          <a:p>
            <a:pPr marL="0" indent="0">
              <a:buNone/>
            </a:pPr>
            <a:r>
              <a:rPr lang="en-US" sz="2400" dirty="0"/>
              <a:t>Examples:</a:t>
            </a:r>
            <a:r>
              <a:rPr lang="en-US" sz="2400" b="1" i="1" dirty="0"/>
              <a:t> </a:t>
            </a:r>
            <a:r>
              <a:rPr lang="en-US" sz="2400" b="1" i="1" dirty="0">
                <a:ea typeface="+mn-lt"/>
                <a:cs typeface="+mn-lt"/>
              </a:rPr>
              <a:t>"</a:t>
            </a:r>
            <a:r>
              <a:rPr lang="en-US" b="1" i="1" dirty="0">
                <a:ea typeface="+mn-lt"/>
                <a:cs typeface="+mn-lt"/>
              </a:rPr>
              <a:t>Recent finance graduate with a strong foundation in financial analysis, budgeting, and investment principles. Proficient in Excel, financial modeling, and data visualization tools. Completed academic projects on portfolio management and risk assessment, applying statistical techniques to analyze market trends. Passionate about leveraging data-driven insights to support financial decision-making."</a:t>
            </a:r>
            <a:r>
              <a:rPr lang="en-US" sz="2400" dirty="0">
                <a:ea typeface="+mn-lt"/>
                <a:cs typeface="+mn-lt"/>
              </a:rPr>
              <a:t> </a:t>
            </a:r>
            <a:endParaRPr lang="en-US" sz="2400" dirty="0">
              <a:ea typeface="+mn-lt"/>
              <a:cs typeface="+mn-lt"/>
            </a:endParaRPr>
          </a:p>
          <a:p>
            <a:pPr marL="0" indent="0">
              <a:buNone/>
            </a:pPr>
            <a:endParaRPr lang="en-US" sz="2400" dirty="0">
              <a:ea typeface="+mn-lt"/>
              <a:cs typeface="Times New Roman" panose="02020603050405020304"/>
            </a:endParaRPr>
          </a:p>
          <a:p>
            <a:pPr marL="0" indent="0">
              <a:buNone/>
            </a:pPr>
            <a:r>
              <a:rPr lang="en-US" b="1" i="1" dirty="0">
                <a:ea typeface="+mn-lt"/>
                <a:cs typeface="Times New Roman" panose="02020603050405020304"/>
              </a:rPr>
              <a:t>"I'm a hardworking and motivated individual seeking a job in finance. I have strong analytical skills and am passionate about numbers. Looking for an opportunity to grow and contribute to a company". </a:t>
            </a:r>
            <a:endParaRPr lang="en-US" b="1" i="1">
              <a:latin typeface="Grandview Display"/>
              <a:cs typeface="Times New Roman" panose="02020603050405020304"/>
            </a:endParaRPr>
          </a:p>
          <a:p>
            <a:pPr marL="0" indent="0">
              <a:buNone/>
            </a:pPr>
            <a:endParaRPr lang="en-US" sz="2400" dirty="0">
              <a:latin typeface="Grandview Display"/>
              <a:cs typeface="Times New Roman" panose="020206030504050203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shot of a row of graduates"/>
          <p:cNvPicPr>
            <a:picLocks noChangeAspect="1"/>
          </p:cNvPicPr>
          <p:nvPr/>
        </p:nvPicPr>
        <p:blipFill>
          <a:blip r:embed="rId1"/>
          <a:srcRect l="18170" r="26824"/>
          <a:stretch>
            <a:fillRect/>
          </a:stretch>
        </p:blipFill>
        <p:spPr>
          <a:xfrm>
            <a:off x="7776429" y="914400"/>
            <a:ext cx="4414591" cy="5357106"/>
          </a:xfrm>
          <a:prstGeom prst="rect">
            <a:avLst/>
          </a:prstGeom>
        </p:spPr>
      </p:pic>
      <p:cxnSp>
        <p:nvCxnSpPr>
          <p:cNvPr id="18" name="Straight Connector 17"/>
          <p:cNvCxnSpPr>
            <a:cxnSpLocks noGrp="1" noRot="1" noChangeAspect="1" noMove="1" noResize="1" noEditPoints="1" noAdjustHandles="1" noChangeArrowheads="1" noChangeShapeType="1"/>
          </p:cNvCxnSpPr>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6525" y="914400"/>
            <a:ext cx="7919085" cy="1262380"/>
          </a:xfrm>
        </p:spPr>
        <p:txBody>
          <a:bodyPr anchor="t">
            <a:normAutofit/>
          </a:bodyPr>
          <a:lstStyle/>
          <a:p>
            <a:pPr>
              <a:lnSpc>
                <a:spcPct val="90000"/>
              </a:lnSpc>
            </a:pPr>
            <a:r>
              <a:rPr lang="en-US" sz="3400"/>
              <a:t>Highlighting Education Effectively</a:t>
            </a:r>
            <a:endParaRPr lang="en-US" sz="3400"/>
          </a:p>
        </p:txBody>
      </p:sp>
      <p:sp>
        <p:nvSpPr>
          <p:cNvPr id="3" name="Content Placeholder 2"/>
          <p:cNvSpPr>
            <a:spLocks noGrp="1"/>
          </p:cNvSpPr>
          <p:nvPr>
            <p:ph idx="1"/>
          </p:nvPr>
        </p:nvSpPr>
        <p:spPr>
          <a:xfrm>
            <a:off x="136525" y="1604645"/>
            <a:ext cx="7639050" cy="4669790"/>
          </a:xfrm>
        </p:spPr>
        <p:txBody>
          <a:bodyPr vert="horz" lIns="91440" tIns="45720" rIns="91440" bIns="45720" rtlCol="0" anchor="t">
            <a:normAutofit/>
          </a:bodyPr>
          <a:lstStyle/>
          <a:p>
            <a:pPr marL="0" indent="0">
              <a:buNone/>
            </a:pPr>
            <a:r>
              <a:rPr lang="en-US" dirty="0"/>
              <a:t>I</a:t>
            </a:r>
            <a:r>
              <a:rPr lang="en-US" b="1" dirty="0"/>
              <a:t>nclude degree, University, Duration,</a:t>
            </a:r>
            <a:endParaRPr lang="en-US" b="1" dirty="0"/>
          </a:p>
          <a:p>
            <a:pPr marL="0" indent="0">
              <a:buNone/>
            </a:pPr>
            <a:r>
              <a:rPr lang="en-US" b="1" dirty="0"/>
              <a:t>Example: </a:t>
            </a:r>
            <a:endParaRPr lang="en-US" b="1" dirty="0"/>
          </a:p>
          <a:p>
            <a:pPr marL="0" indent="0">
              <a:buNone/>
            </a:pPr>
            <a:r>
              <a:rPr lang="en-US" b="1" err="1"/>
              <a:t>B.Sc</a:t>
            </a:r>
            <a:r>
              <a:rPr lang="en-US" b="1" dirty="0"/>
              <a:t>, Economics, Taraba State University, 2021 – 2025</a:t>
            </a:r>
            <a:endParaRPr lang="en-US" b="1" dirty="0"/>
          </a:p>
          <a:p>
            <a:pPr mar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 y="1151890"/>
            <a:ext cx="4232275" cy="4138930"/>
          </a:xfrm>
        </p:spPr>
        <p:txBody>
          <a:bodyPr anchor="t">
            <a:normAutofit/>
          </a:bodyPr>
          <a:lstStyle/>
          <a:p>
            <a:r>
              <a:rPr lang="en-US" dirty="0"/>
              <a:t>Showcasing Work Experience </a:t>
            </a:r>
            <a:endParaRPr lang="en-US" dirty="0"/>
          </a:p>
        </p:txBody>
      </p:sp>
      <p:cxnSp>
        <p:nvCxnSpPr>
          <p:cNvPr id="11" name="Straight Connector 10"/>
          <p:cNvCxnSpPr>
            <a:cxnSpLocks noGrp="1" noRot="1" noChangeAspect="1" noMove="1" noResize="1" noEditPoints="1" noAdjustHandles="1" noChangeArrowheads="1" noChangeShapeType="1"/>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p:cNvGraphicFramePr>
            <a:graphicFrameLocks noGrp="1"/>
          </p:cNvGraphicFramePr>
          <p:nvPr>
            <p:ph idx="1"/>
          </p:nvPr>
        </p:nvGraphicFramePr>
        <p:xfrm>
          <a:off x="2731650" y="-22305"/>
          <a:ext cx="9630679" cy="68377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lose up image of hands applauding"/>
          <p:cNvPicPr>
            <a:picLocks noChangeAspect="1"/>
          </p:cNvPicPr>
          <p:nvPr/>
        </p:nvPicPr>
        <p:blipFill>
          <a:blip r:embed="rId1"/>
          <a:srcRect l="33259" r="19462" b="4"/>
          <a:stretch>
            <a:fillRect/>
          </a:stretch>
        </p:blipFill>
        <p:spPr>
          <a:xfrm>
            <a:off x="20" y="10"/>
            <a:ext cx="4857871" cy="6857990"/>
          </a:xfrm>
          <a:prstGeom prst="rect">
            <a:avLst/>
          </a:prstGeom>
        </p:spPr>
      </p:pic>
      <p:cxnSp>
        <p:nvCxnSpPr>
          <p:cNvPr id="24" name="Straight Connector 23"/>
          <p:cNvCxnSpPr>
            <a:cxnSpLocks noGrp="1" noRot="1" noChangeAspect="1" noMove="1" noResize="1" noEditPoints="1" noAdjustHandles="1" noChangeArrowheads="1" noChangeShapeType="1"/>
          </p:cNvCxnSpPr>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78095" y="49530"/>
            <a:ext cx="6452870" cy="1097280"/>
          </a:xfrm>
        </p:spPr>
        <p:txBody>
          <a:bodyPr>
            <a:normAutofit fontScale="90000"/>
          </a:bodyPr>
          <a:lstStyle/>
          <a:p>
            <a:pPr>
              <a:lnSpc>
                <a:spcPct val="90000"/>
              </a:lnSpc>
            </a:pPr>
            <a:r>
              <a:rPr lang="en-US" sz="3400" dirty="0"/>
              <a:t>Structuring Extracurricular Activities &amp; Leadership</a:t>
            </a:r>
            <a:endParaRPr lang="en-US" sz="3400" dirty="0"/>
          </a:p>
        </p:txBody>
      </p:sp>
      <p:sp>
        <p:nvSpPr>
          <p:cNvPr id="3" name="Content Placeholder 2"/>
          <p:cNvSpPr>
            <a:spLocks noGrp="1"/>
          </p:cNvSpPr>
          <p:nvPr>
            <p:ph idx="1"/>
          </p:nvPr>
        </p:nvSpPr>
        <p:spPr>
          <a:xfrm>
            <a:off x="4857750" y="1400810"/>
            <a:ext cx="6673215" cy="5323205"/>
          </a:xfrm>
        </p:spPr>
        <p:txBody>
          <a:bodyPr vert="horz" lIns="91440" tIns="45720" rIns="91440" bIns="45720" rtlCol="0" anchor="t">
            <a:noAutofit/>
          </a:bodyPr>
          <a:lstStyle/>
          <a:p>
            <a:r>
              <a:rPr lang="en-US" sz="2800" b="1" dirty="0"/>
              <a:t>Show involvement in student associations, leadership roles, volunteering.</a:t>
            </a:r>
            <a:endParaRPr lang="en-US" sz="2800" b="1" dirty="0"/>
          </a:p>
          <a:p>
            <a:endParaRPr lang="en-US" sz="2800" b="1" dirty="0"/>
          </a:p>
          <a:p>
            <a:r>
              <a:rPr lang="en-US" sz="2800" b="1" dirty="0"/>
              <a:t>Example: President, Student Peace &amp; Governance Club (2022-2023) </a:t>
            </a:r>
            <a:endParaRPr lang="en-US" sz="2800" b="1" dirty="0"/>
          </a:p>
          <a:p>
            <a:pPr marL="0" indent="0">
              <a:buNone/>
            </a:pPr>
            <a:r>
              <a:rPr lang="en-US" sz="2800" b="1" dirty="0"/>
              <a:t>Organized dialogues on SDGs &amp; civic engagement.</a:t>
            </a:r>
            <a:endParaRPr lang="en-US" sz="2800" b="1" dirty="0"/>
          </a:p>
          <a:p>
            <a:pPr mar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1164957"/>
            <a:ext cx="10890929" cy="1097280"/>
          </a:xfrm>
        </p:spPr>
        <p:txBody>
          <a:bodyPr/>
          <a:lstStyle/>
          <a:p>
            <a:r>
              <a:rPr lang="en-US" dirty="0"/>
              <a:t>Formatting &amp; Proofreading</a:t>
            </a:r>
            <a:endParaRPr lang="en-US" dirty="0"/>
          </a:p>
        </p:txBody>
      </p:sp>
      <p:graphicFrame>
        <p:nvGraphicFramePr>
          <p:cNvPr id="24" name="Content Placeholder 2"/>
          <p:cNvGraphicFramePr>
            <a:graphicFrameLocks noGrp="1"/>
          </p:cNvGraphicFramePr>
          <p:nvPr>
            <p:ph idx="1"/>
          </p:nvPr>
        </p:nvGraphicFramePr>
        <p:xfrm>
          <a:off x="640080" y="2078117"/>
          <a:ext cx="10890928" cy="462520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cil and answer-sheet"/>
          <p:cNvPicPr>
            <a:picLocks noChangeAspect="1"/>
          </p:cNvPicPr>
          <p:nvPr/>
        </p:nvPicPr>
        <p:blipFill>
          <a:blip r:embed="rId1"/>
          <a:srcRect t="881"/>
          <a:stretch>
            <a:fillRect/>
          </a:stretch>
        </p:blipFill>
        <p:spPr>
          <a:xfrm>
            <a:off x="20" y="10"/>
            <a:ext cx="12191980" cy="6857990"/>
          </a:xfrm>
          <a:prstGeom prst="rect">
            <a:avLst/>
          </a:prstGeom>
        </p:spPr>
      </p:pic>
      <p:sp useBgFill="1">
        <p:nvSpPr>
          <p:cNvPr id="27" name="Rectangle 26"/>
          <p:cNvSpPr>
            <a:spLocks noGrp="1" noRot="1" noChangeAspect="1" noMove="1" noResize="1" noEditPoints="1" noAdjustHandles="1" noChangeArrowheads="1" noChangeShapeType="1" noTextEdit="1"/>
          </p:cNvSpPr>
          <p:nvPr/>
        </p:nvSpPr>
        <p:spPr>
          <a:xfrm>
            <a:off x="990600" y="1071435"/>
            <a:ext cx="10208830" cy="4719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1863" y="1584797"/>
            <a:ext cx="3305701" cy="3584187"/>
          </a:xfrm>
        </p:spPr>
        <p:txBody>
          <a:bodyPr>
            <a:normAutofit/>
          </a:bodyPr>
          <a:lstStyle/>
          <a:p>
            <a:r>
              <a:rPr lang="en-US" sz="3600"/>
              <a:t>Common Mistakes to Avoid</a:t>
            </a:r>
            <a:endParaRPr lang="en-US" sz="3600"/>
          </a:p>
        </p:txBody>
      </p:sp>
      <p:sp>
        <p:nvSpPr>
          <p:cNvPr id="3" name="Content Placeholder 2"/>
          <p:cNvSpPr>
            <a:spLocks noGrp="1"/>
          </p:cNvSpPr>
          <p:nvPr>
            <p:ph idx="1"/>
          </p:nvPr>
        </p:nvSpPr>
        <p:spPr>
          <a:xfrm>
            <a:off x="5337314" y="1204343"/>
            <a:ext cx="5214006" cy="4440543"/>
          </a:xfrm>
        </p:spPr>
        <p:txBody>
          <a:bodyPr vert="horz" lIns="91440" tIns="45720" rIns="91440" bIns="45720" rtlCol="0" anchor="t">
            <a:noAutofit/>
          </a:bodyPr>
          <a:lstStyle/>
          <a:p>
            <a:pPr marL="0" indent="0">
              <a:buNone/>
            </a:pPr>
            <a:r>
              <a:rPr lang="en-US" sz="2400" dirty="0"/>
              <a:t>❌ Too long or too short.</a:t>
            </a:r>
            <a:endParaRPr lang="en-US" sz="2400" dirty="0"/>
          </a:p>
          <a:p>
            <a:pPr marL="0" indent="0">
              <a:buNone/>
            </a:pPr>
            <a:r>
              <a:rPr lang="en-US" sz="2400" dirty="0"/>
              <a:t>❌ Including irrelevant personal details (e.g., religion, marital status, DOB, Address).</a:t>
            </a:r>
            <a:endParaRPr lang="en-US" sz="2400" dirty="0"/>
          </a:p>
          <a:p>
            <a:pPr marL="0" indent="0">
              <a:buNone/>
            </a:pPr>
            <a:r>
              <a:rPr lang="en-US" sz="2400" dirty="0"/>
              <a:t>❌ Using unprofessional email addresses.</a:t>
            </a:r>
            <a:endParaRPr lang="en-US" sz="2400" dirty="0"/>
          </a:p>
          <a:p>
            <a:pPr marL="0" indent="0">
              <a:buNone/>
            </a:pPr>
            <a:r>
              <a:rPr lang="en-US" sz="2400" dirty="0"/>
              <a:t>❌ Generic, non-tailored CVs.</a:t>
            </a:r>
            <a:endParaRPr lang="en-US" sz="2400" dirty="0"/>
          </a:p>
          <a:p>
            <a:pPr marL="0" indent="0">
              <a:buNone/>
            </a:pPr>
            <a:r>
              <a:rPr lang="en-US" sz="2400" dirty="0"/>
              <a:t>❌ Typos and poor formatting.</a:t>
            </a:r>
            <a:endParaRPr lang="en-US" sz="2400" dirty="0"/>
          </a:p>
          <a:p>
            <a:pPr marL="0" indent="0">
              <a:buNone/>
            </a:pPr>
            <a:endParaRPr lang="en-US" sz="2400" dirty="0"/>
          </a:p>
        </p:txBody>
      </p:sp>
      <p:cxnSp>
        <p:nvCxnSpPr>
          <p:cNvPr id="29" name="Straight Connector 28"/>
          <p:cNvCxnSpPr>
            <a:cxnSpLocks noGrp="1" noRot="1" noChangeAspect="1" noMove="1" noResize="1" noEditPoints="1" noAdjustHandles="1" noChangeArrowheads="1" noChangeShapeType="1"/>
          </p:cNvCxnSpPr>
          <p:nvPr/>
        </p:nvCxnSpPr>
        <p:spPr>
          <a:xfrm>
            <a:off x="983456" y="5765296"/>
            <a:ext cx="10215974"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1778</Words>
  <Application>WPS Presentation</Application>
  <PresentationFormat>Widescreen</PresentationFormat>
  <Paragraphs>68</Paragraphs>
  <Slides>13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SimSun</vt:lpstr>
      <vt:lpstr>Wingdings</vt:lpstr>
      <vt:lpstr>Aptos Display</vt:lpstr>
      <vt:lpstr>Segoe Print</vt:lpstr>
      <vt:lpstr>Times New Roman</vt:lpstr>
      <vt:lpstr>Wingdings</vt:lpstr>
      <vt:lpstr>Grandview Display</vt:lpstr>
      <vt:lpstr>Microsoft YaHei</vt:lpstr>
      <vt:lpstr>Arial Unicode MS</vt:lpstr>
      <vt:lpstr>Calibri</vt:lpstr>
      <vt:lpstr>Grandview Display</vt:lpstr>
      <vt:lpstr>DashVTI</vt:lpstr>
      <vt:lpstr>How to Prepare CV/Resume As a Recent Graduate</vt:lpstr>
      <vt:lpstr>Understanding The Difference</vt:lpstr>
      <vt:lpstr>Key Elements of a Good CV/Resume</vt:lpstr>
      <vt:lpstr>Writing a Strong Professional Summary</vt:lpstr>
      <vt:lpstr>Highlighting Education Effectively</vt:lpstr>
      <vt:lpstr>Showcasing Work Experience </vt:lpstr>
      <vt:lpstr>Structuring Extracurricular Activities &amp; Leadership</vt:lpstr>
      <vt:lpstr>Formatting &amp; Proofreading</vt:lpstr>
      <vt:lpstr>Common Mistakes to Avoid</vt:lpstr>
      <vt:lpstr>How to Tailor your CV for Job Applications</vt:lpstr>
      <vt:lpstr>Where &amp; How to Apply for Jobs</vt:lpstr>
      <vt:lpstr>Final Tips</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HP</cp:lastModifiedBy>
  <cp:revision>543</cp:revision>
  <dcterms:created xsi:type="dcterms:W3CDTF">2025-03-03T00:14:00Z</dcterms:created>
  <dcterms:modified xsi:type="dcterms:W3CDTF">2025-03-06T09:06:02Z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EEE877A24CF145D0998C24ACF9F7DEB2_12</vt:lpwstr>
  </property>
  <property fmtid="{D5CDD505-2E9C-101B-9397-08002B2CF9AE}" pid="3" name="KSOProductBuildVer">
    <vt:lpwstr>1033-12.2.0.19805</vt:lpwstr>
  </property>
</Properties>
</file>