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34"/>
  </p:notesMasterIdLst>
  <p:sldIdLst>
    <p:sldId id="28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E87B2-669F-4A5A-8B7A-623121B2D6B5}" type="datetimeFigureOut">
              <a:rPr lang="en-NG" smtClean="0"/>
              <a:t>27/03/2025</a:t>
            </a:fld>
            <a:endParaRPr lang="en-N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00D4B-ED68-4840-953E-6A06CC62E351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254108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00D4B-ED68-4840-953E-6A06CC62E351}" type="slidenum">
              <a:rPr lang="en-NG" smtClean="0"/>
              <a:t>11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271200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00D4B-ED68-4840-953E-6A06CC62E351}" type="slidenum">
              <a:rPr lang="en-NG" smtClean="0"/>
              <a:t>12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680504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00D4B-ED68-4840-953E-6A06CC62E351}" type="slidenum">
              <a:rPr lang="en-NG" smtClean="0"/>
              <a:t>32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338000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8ADC-BB8F-4E24-8885-DF5B82318BEA}" type="datetime8">
              <a:rPr lang="en-NG" smtClean="0"/>
              <a:t>27/03/2025 09:22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5C6D-39C4-4B2B-BD09-610F7D41A69B}" type="slidenum">
              <a:rPr lang="en-NG" smtClean="0"/>
              <a:t>‹#›</a:t>
            </a:fld>
            <a:endParaRPr lang="en-NG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60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2A6D-05D4-417A-B84F-9CF51CD9D30E}" type="datetime8">
              <a:rPr lang="en-NG" smtClean="0"/>
              <a:t>27/03/2025 09:22</a:t>
            </a:fld>
            <a:endParaRPr lang="en-N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5C6D-39C4-4B2B-BD09-610F7D41A69B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72098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118D-F663-4B34-9D9E-5E720F4B5EBA}" type="datetime8">
              <a:rPr lang="en-NG" smtClean="0"/>
              <a:t>27/03/2025 09:22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5C6D-39C4-4B2B-BD09-610F7D41A69B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437442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9FC9-A400-456B-945A-80EEC8C9ADFA}" type="datetime8">
              <a:rPr lang="en-NG" smtClean="0"/>
              <a:t>27/03/2025 09:22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5C6D-39C4-4B2B-BD09-610F7D41A69B}" type="slidenum">
              <a:rPr lang="en-NG" smtClean="0"/>
              <a:t>‹#›</a:t>
            </a:fld>
            <a:endParaRPr lang="en-NG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5421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0145-DE79-4C53-8758-589DB1726F7C}" type="datetime8">
              <a:rPr lang="en-NG" smtClean="0"/>
              <a:t>27/03/2025 09:22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5C6D-39C4-4B2B-BD09-610F7D41A69B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510149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EFFE-AC4B-48DF-8369-F4D822C8F418}" type="datetime8">
              <a:rPr lang="en-NG" smtClean="0"/>
              <a:t>27/03/2025 09:22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5C6D-39C4-4B2B-BD09-610F7D41A69B}" type="slidenum">
              <a:rPr lang="en-NG" smtClean="0"/>
              <a:t>‹#›</a:t>
            </a:fld>
            <a:endParaRPr lang="en-NG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9464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0045-93A3-4AC8-8A8E-798ED8CCB556}" type="datetime8">
              <a:rPr lang="en-NG" smtClean="0"/>
              <a:t>27/03/2025 09:22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5C6D-39C4-4B2B-BD09-610F7D41A69B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085909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EC94-39DA-42D2-B421-B50EC09564AB}" type="datetime8">
              <a:rPr lang="en-NG" smtClean="0"/>
              <a:t>27/03/2025 09:22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5C6D-39C4-4B2B-BD09-610F7D41A69B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022250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5CDC-DFFB-4BEE-B782-352FCE83BF9D}" type="datetime8">
              <a:rPr lang="en-NG" smtClean="0"/>
              <a:t>27/03/2025 09:22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5C6D-39C4-4B2B-BD09-610F7D41A69B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71840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BEB9-D901-48E2-84FD-28E2DC2E0696}" type="datetime8">
              <a:rPr lang="en-NG" smtClean="0"/>
              <a:t>27/03/2025 09:22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5C6D-39C4-4B2B-BD09-610F7D41A69B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402650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5175-E866-45AA-A3DF-FD91076D8F99}" type="datetime8">
              <a:rPr lang="en-NG" smtClean="0"/>
              <a:t>27/03/2025 09:22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5C6D-39C4-4B2B-BD09-610F7D41A69B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95960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A725-3DC2-412D-B502-9D41AB4435B4}" type="datetime8">
              <a:rPr lang="en-NG" smtClean="0"/>
              <a:t>27/03/2025 09:22</a:t>
            </a:fld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5C6D-39C4-4B2B-BD09-610F7D41A69B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612303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02F4-4531-4B52-90D0-4A2AEB319247}" type="datetime8">
              <a:rPr lang="en-NG" smtClean="0"/>
              <a:t>27/03/2025 09:22</a:t>
            </a:fld>
            <a:endParaRPr lang="en-N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5C6D-39C4-4B2B-BD09-610F7D41A69B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97721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88EC-4232-4251-8559-C1179550EA4E}" type="datetime8">
              <a:rPr lang="en-NG" smtClean="0"/>
              <a:t>27/03/2025 09:22</a:t>
            </a:fld>
            <a:endParaRPr lang="en-N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5C6D-39C4-4B2B-BD09-610F7D41A69B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93466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550B-F403-44F3-AF38-236417AAE594}" type="datetime8">
              <a:rPr lang="en-NG" smtClean="0"/>
              <a:t>27/03/2025 09:22</a:t>
            </a:fld>
            <a:endParaRPr lang="en-N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5C6D-39C4-4B2B-BD09-610F7D41A69B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48934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8236-380B-4325-A9B2-C3A4B96A6EC6}" type="datetime8">
              <a:rPr lang="en-NG" smtClean="0"/>
              <a:t>27/03/2025 09:22</a:t>
            </a:fld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5C6D-39C4-4B2B-BD09-610F7D41A69B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93533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2CF8-3984-458F-9C4C-8AEC53F3FE9A}" type="datetime8">
              <a:rPr lang="en-NG" smtClean="0"/>
              <a:t>27/03/2025 09:22</a:t>
            </a:fld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5C6D-39C4-4B2B-BD09-610F7D41A69B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183175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7ADC4AE-C344-4FB9-B46E-01BD3FBA97EB}" type="datetime8">
              <a:rPr lang="en-NG" smtClean="0"/>
              <a:t>27/03/2025 09:22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90C5C6D-39C4-4B2B-BD09-610F7D41A69B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8959026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F9068-DB81-9404-DF79-925A7C134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000" dirty="0">
                <a:solidFill>
                  <a:schemeClr val="bg1"/>
                </a:solidFill>
              </a:rPr>
              <a:t>ORIENTATION ORIENTATION ORIENTATION </a:t>
            </a:r>
            <a:endParaRPr lang="en-NG" sz="7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93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98E2C-DDF0-5D13-C3CA-778C2891F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Benefits of Using Our Services</a:t>
            </a:r>
            <a:endParaRPr lang="en-NG" sz="42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By using our services, students can: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- Navigate their Educational Program with ease</a:t>
            </a:r>
            <a:endParaRPr lang="en-NG" sz="3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- Clarify their career goals and aspirations</a:t>
            </a:r>
            <a:endParaRPr lang="en-NG" sz="3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- Develop the skills and knowledge needed to succeed in the workforce</a:t>
            </a:r>
            <a:endParaRPr lang="en-NG" sz="3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- Increase their chances of securing internship, job opportunities and 		  scholarship</a:t>
            </a:r>
            <a:endParaRPr lang="en-NG" sz="3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- Enhance their employability and career prospects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- And develop relationship skills needed for meaningful development</a:t>
            </a:r>
            <a:endParaRPr lang="en-NG" sz="3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NG" sz="3200" dirty="0"/>
          </a:p>
        </p:txBody>
      </p:sp>
    </p:spTree>
    <p:extLst>
      <p:ext uri="{BB962C8B-B14F-4D97-AF65-F5344CB8AC3E}">
        <p14:creationId xmlns:p14="http://schemas.microsoft.com/office/powerpoint/2010/main" val="2349627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8A893-71A3-69BD-0692-A4FC48F8B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Meet the University Management Team</a:t>
            </a:r>
            <a:endParaRPr lang="en-NG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92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A96172-F270-2285-1AC6-5789D379C7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94095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1DF6C3-ABB4-6A42-1031-54DFD54CBEC1}"/>
              </a:ext>
            </a:extLst>
          </p:cNvPr>
          <p:cNvSpPr txBox="1"/>
          <p:nvPr/>
        </p:nvSpPr>
        <p:spPr>
          <a:xfrm>
            <a:off x="6894095" y="2815385"/>
            <a:ext cx="52979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PROF. SUNDAY PAUL BAKO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VICE CHANCELLOR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TARABA STATE UNIVERSITY, JALIINGO.</a:t>
            </a:r>
            <a:endParaRPr lang="en-NG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08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E9F088-59AA-635E-48E1-548E4687F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42221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9FC620-2E31-F33B-1517-50FF5381D0B0}"/>
              </a:ext>
            </a:extLst>
          </p:cNvPr>
          <p:cNvSpPr txBox="1"/>
          <p:nvPr/>
        </p:nvSpPr>
        <p:spPr>
          <a:xfrm>
            <a:off x="6857998" y="2839451"/>
            <a:ext cx="54382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DR. REUBEN JONATHAN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DEPUTY VICE CHANCELLOR ADMIN.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TARABA STATE UNIVERSITY, JALIINGO.</a:t>
            </a:r>
            <a:endParaRPr lang="en-NG" sz="2200" b="1" dirty="0">
              <a:solidFill>
                <a:srgbClr val="FF0000"/>
              </a:solidFill>
            </a:endParaRPr>
          </a:p>
          <a:p>
            <a:endParaRPr lang="en-NG" sz="2200" dirty="0"/>
          </a:p>
        </p:txBody>
      </p:sp>
    </p:spTree>
    <p:extLst>
      <p:ext uri="{BB962C8B-B14F-4D97-AF65-F5344CB8AC3E}">
        <p14:creationId xmlns:p14="http://schemas.microsoft.com/office/powerpoint/2010/main" val="1063601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14B793-B66B-AA4E-4D4D-4291653B8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978316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826431-D23E-5387-3D2C-3E8DABEA69E3}"/>
              </a:ext>
            </a:extLst>
          </p:cNvPr>
          <p:cNvSpPr txBox="1"/>
          <p:nvPr/>
        </p:nvSpPr>
        <p:spPr>
          <a:xfrm>
            <a:off x="6978317" y="2418353"/>
            <a:ext cx="521368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DR. AHMAD BABA MUHAMMAD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DEPUTY VICE CHANCELLOR ACADEMICS AND RESEARCH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TARABA STATE UNIVERSITY, JALIINGO.</a:t>
            </a:r>
            <a:endParaRPr lang="en-NG" sz="2200" b="1" dirty="0">
              <a:solidFill>
                <a:srgbClr val="FF0000"/>
              </a:solidFill>
            </a:endParaRPr>
          </a:p>
          <a:p>
            <a:endParaRPr lang="en-NG" sz="2200" dirty="0"/>
          </a:p>
        </p:txBody>
      </p:sp>
    </p:spTree>
    <p:extLst>
      <p:ext uri="{BB962C8B-B14F-4D97-AF65-F5344CB8AC3E}">
        <p14:creationId xmlns:p14="http://schemas.microsoft.com/office/powerpoint/2010/main" val="760156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828EE1-36C6-8807-A35F-23177E359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54253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5A70EF-975B-D365-535C-66BE57973D39}"/>
              </a:ext>
            </a:extLst>
          </p:cNvPr>
          <p:cNvSpPr txBox="1"/>
          <p:nvPr/>
        </p:nvSpPr>
        <p:spPr>
          <a:xfrm>
            <a:off x="6894093" y="2502567"/>
            <a:ext cx="53420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PROF. MAHMOOD HAMID UMAR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DEPUTY VICE CHANCELLOR DEVELOPMENTAL SERVICES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TARABA STATE UNIVERSITY, JALIINGO.</a:t>
            </a:r>
            <a:endParaRPr lang="en-NG" sz="2200" b="1" dirty="0">
              <a:solidFill>
                <a:srgbClr val="FF0000"/>
              </a:solidFill>
            </a:endParaRPr>
          </a:p>
          <a:p>
            <a:endParaRPr lang="en-NG" sz="2200" dirty="0"/>
          </a:p>
        </p:txBody>
      </p:sp>
    </p:spTree>
    <p:extLst>
      <p:ext uri="{BB962C8B-B14F-4D97-AF65-F5344CB8AC3E}">
        <p14:creationId xmlns:p14="http://schemas.microsoft.com/office/powerpoint/2010/main" val="3632972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469297-52D4-D388-7CB1-7B299C3C8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966284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EE418A-7608-567D-81DC-96D8604E576C}"/>
              </a:ext>
            </a:extLst>
          </p:cNvPr>
          <p:cNvSpPr txBox="1"/>
          <p:nvPr/>
        </p:nvSpPr>
        <p:spPr>
          <a:xfrm>
            <a:off x="6966285" y="2803360"/>
            <a:ext cx="5225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DR. JOSEPH UMAR BIBINU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REGISTRAR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TARABA STATE UNIVERSITY, JALIINGO</a:t>
            </a:r>
            <a:endParaRPr lang="en-NG" sz="2200" b="1" dirty="0">
              <a:solidFill>
                <a:srgbClr val="FF0000"/>
              </a:solidFill>
            </a:endParaRPr>
          </a:p>
          <a:p>
            <a:endParaRPr lang="en-NG" sz="2200" dirty="0"/>
          </a:p>
        </p:txBody>
      </p:sp>
    </p:spTree>
    <p:extLst>
      <p:ext uri="{BB962C8B-B14F-4D97-AF65-F5344CB8AC3E}">
        <p14:creationId xmlns:p14="http://schemas.microsoft.com/office/powerpoint/2010/main" val="936702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DB8588-3206-4889-42A9-D655FF209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918158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BBDC9D-C6DA-3836-487C-6AEDBC087968}"/>
              </a:ext>
            </a:extLst>
          </p:cNvPr>
          <p:cNvSpPr txBox="1"/>
          <p:nvPr/>
        </p:nvSpPr>
        <p:spPr>
          <a:xfrm>
            <a:off x="6918159" y="2791327"/>
            <a:ext cx="52738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DR. ABRAHAM A. BAGU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BURSAR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TARABA STATE UNIVERSITY, JALIINGO.</a:t>
            </a:r>
            <a:endParaRPr lang="en-NG" sz="2200" b="1" dirty="0">
              <a:solidFill>
                <a:srgbClr val="FF0000"/>
              </a:solidFill>
            </a:endParaRPr>
          </a:p>
          <a:p>
            <a:endParaRPr lang="en-NG" sz="2200" dirty="0"/>
          </a:p>
        </p:txBody>
      </p:sp>
    </p:spTree>
    <p:extLst>
      <p:ext uri="{BB962C8B-B14F-4D97-AF65-F5344CB8AC3E}">
        <p14:creationId xmlns:p14="http://schemas.microsoft.com/office/powerpoint/2010/main" val="1848040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E11893-EB89-B0C3-2DD1-382E15FA6FC9}"/>
              </a:ext>
            </a:extLst>
          </p:cNvPr>
          <p:cNvSpPr txBox="1"/>
          <p:nvPr/>
        </p:nvSpPr>
        <p:spPr>
          <a:xfrm>
            <a:off x="6930191" y="2791331"/>
            <a:ext cx="52618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DR. ISRAEL HABIBU IDRIS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UNIVERSITY LIBRARIAN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TARABA STATE UNIVERSITY, JALIINGO.</a:t>
            </a:r>
            <a:endParaRPr lang="en-NG" sz="2200" b="1" dirty="0">
              <a:solidFill>
                <a:srgbClr val="FF0000"/>
              </a:solidFill>
            </a:endParaRPr>
          </a:p>
          <a:p>
            <a:endParaRPr lang="en-NG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DCC50B-3A9A-79E3-C08D-AD2DC0384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87" y="-128588"/>
            <a:ext cx="7200900" cy="7100888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2146996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E7C98-7623-F0CF-3519-7A017B102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b="1" dirty="0">
                <a:solidFill>
                  <a:schemeClr val="bg1"/>
                </a:solidFill>
              </a:rPr>
              <a:t>DIRECTORATE TEAM</a:t>
            </a:r>
            <a:endParaRPr lang="en-NG" sz="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36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932B1-B691-6636-BCF8-D151D27EB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200" b="1" dirty="0">
                <a:solidFill>
                  <a:schemeClr val="bg1"/>
                </a:solidFill>
              </a:rPr>
              <a:t>INTRODUCTION TO DIRECTORATE OF CAREER DEVELOPMENT AND EMPLOYABILITY SERVICES</a:t>
            </a:r>
            <a:endParaRPr lang="en-NG" sz="4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06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AC3863-E223-E9C6-688C-CDF8CDA79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962525"/>
            <a:ext cx="7387389" cy="8241630"/>
          </a:xfrm>
          <a:effectLst>
            <a:softEdge rad="4572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C124D8-A0B5-EACF-852A-6508201E641F}"/>
              </a:ext>
            </a:extLst>
          </p:cNvPr>
          <p:cNvSpPr txBox="1"/>
          <p:nvPr/>
        </p:nvSpPr>
        <p:spPr>
          <a:xfrm>
            <a:off x="6749716" y="2502578"/>
            <a:ext cx="54422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PROF. NAOMI NUHU ADAMU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DIRECTOR CAREER DEVELOPMENT AND EMPLOYABILITY SERVICES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TARABA STATE UNIVERSITY, JALIINGO.</a:t>
            </a:r>
            <a:endParaRPr lang="en-NG" sz="2200" b="1" dirty="0">
              <a:solidFill>
                <a:srgbClr val="FF0000"/>
              </a:solidFill>
            </a:endParaRPr>
          </a:p>
          <a:p>
            <a:endParaRPr lang="en-NG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2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0C544-BB23-A2E7-2969-8288FD115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2694" y="2875547"/>
            <a:ext cx="6018211" cy="11069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</a:rPr>
              <a:t>DR. ABIGAIL SETH KARFE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</a:rPr>
              <a:t>DEPUT DIRECTOR CAREER SERVICES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TARABA STATE UNIVERSITY, JALIINGO.</a:t>
            </a:r>
            <a:endParaRPr lang="en-NG" sz="2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NG" sz="2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E1032F-0B6B-375B-F85C-074FD55D9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22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03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CD8C4-A1A7-0471-4F5C-73064758E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6600" y="2658979"/>
            <a:ext cx="6186654" cy="1540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</a:rPr>
              <a:t>Mr. MUSA BABA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</a:rPr>
              <a:t>DEPUT DIRECTOR ADMIN. 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TARABA STATE UNIVERSITY, JALIINGO.</a:t>
            </a:r>
            <a:endParaRPr lang="en-NG" sz="2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NG" sz="2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A78A2A-7079-207B-E49D-F8EC790A5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86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03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97E37-BDE9-F2E3-DA26-DD439A468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5358" y="2911642"/>
            <a:ext cx="4816642" cy="13052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MR. CLIFFORD YUBSIH MENCHAK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COORDINATOR EMPLOYABILITY SKILLS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TARABA STATE UNIVERSITY, JALIINGO.</a:t>
            </a:r>
            <a:endParaRPr lang="en-NG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EF01F0-CB38-2CFC-970F-ADA78CCAC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7535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27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021EE-DB75-EAE2-B90E-B1F66D73B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1212" y="2971801"/>
            <a:ext cx="5030788" cy="1545835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</a:rPr>
              <a:t>MISS. SALAMA BAKO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</a:rPr>
              <a:t>COORDINATOR INTERNSHIP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TARABA STATE UNIVERSITY, JALIINGO.</a:t>
            </a:r>
            <a:endParaRPr lang="en-NG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NG" b="1" dirty="0"/>
          </a:p>
        </p:txBody>
      </p:sp>
    </p:spTree>
    <p:extLst>
      <p:ext uri="{BB962C8B-B14F-4D97-AF65-F5344CB8AC3E}">
        <p14:creationId xmlns:p14="http://schemas.microsoft.com/office/powerpoint/2010/main" val="3267615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C6366-26AA-6A96-3394-760D41A2D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2928" y="2701089"/>
            <a:ext cx="5139072" cy="1455821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</a:rPr>
              <a:t>MR DAVID FRANCIS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</a:rPr>
              <a:t>COORDINATOR ALUMNI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TARABA STATE UNIVERSITY, JALIINGO.</a:t>
            </a:r>
            <a:endParaRPr lang="en-NG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F2D0E8-CC06-CC92-5C2B-AC0A8AF86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052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31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D0D3B-5C05-1E99-63B1-0930697C1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8789" y="2638035"/>
            <a:ext cx="5033212" cy="15819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</a:rPr>
              <a:t>MR. LIVINUS JESSE AYIH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</a:rPr>
              <a:t>COORDINATOR COMMUNICATION AND MARKETING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TARABA STATE UNIVERSITY, JALIINGO.</a:t>
            </a:r>
            <a:endParaRPr lang="en-NG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BE3300-D8A3-121F-0F64-22F11811A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158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27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DCA29-38C7-895C-D6FB-2334C7D6C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5654" y="1323469"/>
            <a:ext cx="5690936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</a:rPr>
              <a:t>MR. JAMES MAIJANKAI JAWARA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COORDINATOR TECHNOLOGY RESOURCE SPECIALIST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TARABA STATE UNIVERSITY, JALIINGO.</a:t>
            </a:r>
            <a:endParaRPr lang="en-NG" sz="22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CCF0FC-CEBB-1769-3770-23E682DF6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256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32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4ADFD-61AB-AB3A-8E22-929F9CF17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b="1" dirty="0">
                <a:solidFill>
                  <a:schemeClr val="bg1"/>
                </a:solidFill>
              </a:rPr>
              <a:t>RESOURCE PERSONS OF THE DIRECTORATE</a:t>
            </a:r>
            <a:endParaRPr lang="en-NG" sz="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12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C4D253-2D1B-2730-2960-53A9B441D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3" y="-1010653"/>
            <a:ext cx="7074569" cy="813334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FE967D-4F4E-65C7-2448-8A5B49068991}"/>
              </a:ext>
            </a:extLst>
          </p:cNvPr>
          <p:cNvSpPr txBox="1"/>
          <p:nvPr/>
        </p:nvSpPr>
        <p:spPr>
          <a:xfrm>
            <a:off x="6978317" y="2755233"/>
            <a:ext cx="51856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PROF. AJAI T. JOHN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FACILITATOR DCDES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TARABA STATE UNIVERSITY, JALIINGO.</a:t>
            </a:r>
            <a:endParaRPr lang="en-NG" sz="2200" b="1" dirty="0">
              <a:solidFill>
                <a:srgbClr val="FF0000"/>
              </a:solidFill>
            </a:endParaRPr>
          </a:p>
          <a:p>
            <a:endParaRPr lang="en-NG" sz="2200" dirty="0"/>
          </a:p>
        </p:txBody>
      </p:sp>
    </p:spTree>
    <p:extLst>
      <p:ext uri="{BB962C8B-B14F-4D97-AF65-F5344CB8AC3E}">
        <p14:creationId xmlns:p14="http://schemas.microsoft.com/office/powerpoint/2010/main" val="2951904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E54E15-FE6D-E86B-0CA6-00C88373B4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22434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24D7FF-0C4B-F8BA-F7E2-DBBB6D5F43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6568"/>
            <a:ext cx="6906126" cy="7531767"/>
          </a:xfrm>
          <a:effectLst>
            <a:softEdge rad="4572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87ABB7-DBE4-5678-83C7-010D1C90A4DC}"/>
              </a:ext>
            </a:extLst>
          </p:cNvPr>
          <p:cNvSpPr txBox="1"/>
          <p:nvPr/>
        </p:nvSpPr>
        <p:spPr>
          <a:xfrm>
            <a:off x="6460956" y="2822949"/>
            <a:ext cx="57270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PROF. NAOMI NUHU ADAMU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FACILITATOR DCDES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TARABA STATE UNIVERSITY, JALIINGO.</a:t>
            </a:r>
            <a:endParaRPr lang="en-NG" sz="2200" b="1" dirty="0">
              <a:solidFill>
                <a:srgbClr val="FF0000"/>
              </a:solidFill>
            </a:endParaRPr>
          </a:p>
          <a:p>
            <a:endParaRPr lang="en-NG" sz="2200" dirty="0"/>
          </a:p>
        </p:txBody>
      </p:sp>
    </p:spTree>
    <p:extLst>
      <p:ext uri="{BB962C8B-B14F-4D97-AF65-F5344CB8AC3E}">
        <p14:creationId xmlns:p14="http://schemas.microsoft.com/office/powerpoint/2010/main" val="32731946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6A443A-3A7C-C0FB-9F19-F9FB55199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127" y="0"/>
            <a:ext cx="6428874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FF55BD-9AE8-7CF7-2966-FC9814CC06B1}"/>
              </a:ext>
            </a:extLst>
          </p:cNvPr>
          <p:cNvSpPr txBox="1"/>
          <p:nvPr/>
        </p:nvSpPr>
        <p:spPr>
          <a:xfrm>
            <a:off x="1" y="2736502"/>
            <a:ext cx="57631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DR. MOSES JOHN MAIKAMO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FACILITATOR DCDES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TARABA STATE UNIVERSITY, JALIINGO.</a:t>
            </a:r>
            <a:endParaRPr lang="en-NG" sz="2200" b="1" dirty="0">
              <a:solidFill>
                <a:srgbClr val="FF0000"/>
              </a:solidFill>
            </a:endParaRPr>
          </a:p>
          <a:p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2410896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EFA75-6EB9-2BA1-333B-D9F85B65D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YOU ARE ALWAYS WELCOME TO THE DIRECTORATE.</a:t>
            </a:r>
          </a:p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THANK YOU</a:t>
            </a:r>
          </a:p>
          <a:p>
            <a:pPr marL="0" indent="0" algn="ctr">
              <a:buNone/>
            </a:pPr>
            <a:endParaRPr lang="en-NG" sz="4000" b="1" dirty="0"/>
          </a:p>
        </p:txBody>
      </p:sp>
    </p:spTree>
    <p:extLst>
      <p:ext uri="{BB962C8B-B14F-4D97-AF65-F5344CB8AC3E}">
        <p14:creationId xmlns:p14="http://schemas.microsoft.com/office/powerpoint/2010/main" val="4050415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5D4510-BFA1-C1B7-8350-EA6633B5E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4241" cy="6773779"/>
          </a:xfrm>
        </p:spPr>
      </p:pic>
    </p:spTree>
    <p:extLst>
      <p:ext uri="{BB962C8B-B14F-4D97-AF65-F5344CB8AC3E}">
        <p14:creationId xmlns:p14="http://schemas.microsoft.com/office/powerpoint/2010/main" val="3915720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90D09-955E-3CEF-91D6-94A90DD79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Directorate is new. It came on board 2024.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 “Career Help Directorate.”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Unemployment among students that graduates from Nigeria Universities necessitate the coming on board of the Directorate.</a:t>
            </a:r>
            <a:endParaRPr lang="en-NG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15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305F9-6F9F-0A60-2741-2E500E59B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Mission Statement</a:t>
            </a:r>
            <a:endParaRPr lang="en-NG" sz="44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-Our mission is to provide 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comprehensive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career development and employability services to All Students, empowering them to achieve their </a:t>
            </a:r>
            <a:r>
              <a:rPr lang="en-US" sz="3600" b="1" u="sng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career goals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become valuable contributors to the workforce and also to themselves.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-To </a:t>
            </a:r>
            <a:r>
              <a:rPr lang="en-US" sz="36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Help</a:t>
            </a:r>
            <a:r>
              <a:rPr 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without discrimination for holistic career development for every students of TSU.</a:t>
            </a:r>
            <a:endParaRPr lang="en-NG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NG" sz="3600" dirty="0"/>
          </a:p>
        </p:txBody>
      </p:sp>
    </p:spTree>
    <p:extLst>
      <p:ext uri="{BB962C8B-B14F-4D97-AF65-F5344CB8AC3E}">
        <p14:creationId xmlns:p14="http://schemas.microsoft.com/office/powerpoint/2010/main" val="3269736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D16AB-9B53-8080-B91D-81DE1C3A8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Vision Statement</a:t>
            </a:r>
            <a:endParaRPr lang="en-NG" sz="4200" b="1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Our vision is to be a leading 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Career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Development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Employability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Services Provider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recognized for excellence in supporting students’ success and employability skills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How?</a:t>
            </a:r>
            <a:endParaRPr lang="en-NG" sz="32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our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en-NG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410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AB214-67FC-75AE-FC46-FDEA6BE76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Our objectives are to:</a:t>
            </a:r>
            <a:endParaRPr lang="en-US" sz="3200" kern="100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Provide career guidance and counselling services to students</a:t>
            </a:r>
            <a:endParaRPr lang="en-NG" sz="32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Develop and deliver employability skills training programs</a:t>
            </a:r>
            <a:endParaRPr lang="en-NG" sz="32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Facilitate internship and job placement opportunities for students</a:t>
            </a:r>
            <a:endParaRPr lang="en-NG" sz="32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Foster partnerships with employers and industry stakeholders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All with the aim of helping our students to succeed.</a:t>
            </a:r>
            <a:endParaRPr lang="en-NG" sz="32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N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323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61464-C1A5-7FE7-DA49-D7E943A88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Services Offered</a:t>
            </a:r>
            <a:endParaRPr lang="en-NG" sz="42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We offer a range of services, including: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- Setting SMART goals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- Effective Study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Habbit</a:t>
            </a:r>
            <a:endParaRPr lang="en-NG" sz="3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- Career assessments and counselling</a:t>
            </a:r>
            <a:endParaRPr lang="en-US" sz="3200" kern="100" dirty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- Resume and cover letter writing support</a:t>
            </a:r>
            <a:endParaRPr lang="en-NG" sz="3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- Interview preparation and practice</a:t>
            </a:r>
            <a:endParaRPr lang="en-NG" sz="3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- Job search strategies and techniques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- Emotional Intelligence </a:t>
            </a:r>
            <a:endParaRPr lang="en-NG" sz="3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- Employability skills training programs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- Creative thinkin</a:t>
            </a:r>
            <a:r>
              <a:rPr 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 Skills</a:t>
            </a:r>
            <a:endParaRPr lang="en-US" sz="32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All geared towards helping the students graduate with employable skills to compete in the job market</a:t>
            </a:r>
            <a:endParaRPr lang="en-NG" sz="3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370396535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497</TotalTime>
  <Words>619</Words>
  <Application>Microsoft Office PowerPoint</Application>
  <PresentationFormat>Widescreen</PresentationFormat>
  <Paragraphs>102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Calibri</vt:lpstr>
      <vt:lpstr>Century Gothic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jawara</dc:creator>
  <cp:lastModifiedBy>james jawara</cp:lastModifiedBy>
  <cp:revision>36</cp:revision>
  <cp:lastPrinted>2025-03-25T11:00:35Z</cp:lastPrinted>
  <dcterms:created xsi:type="dcterms:W3CDTF">2025-03-24T12:20:03Z</dcterms:created>
  <dcterms:modified xsi:type="dcterms:W3CDTF">2025-03-27T09:46:56Z</dcterms:modified>
</cp:coreProperties>
</file>